
<file path=[Content_Types].xml><?xml version="1.0" encoding="utf-8"?>
<Types xmlns="http://schemas.openxmlformats.org/package/2006/content-types">
  <Default Extension="bin" ContentType="application/vnd.openxmlformats-officedocument.spreadsheetml.printerSettings"/>
  <Default Extension="jpe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tables/table1.xml" ContentType="application/vnd.openxmlformats-officedocument.spreadsheetml.table+xml"/>
  <Override PartName="/xl/drawings/drawing1.xml" ContentType="application/vnd.openxmlformats-officedocument.drawing+xml"/>
  <Override PartName="/xl/tables/table2.xml" ContentType="application/vnd.openxmlformats-officedocument.spreadsheetml.table+xml"/>
  <Override PartName="/xl/tables/table3.xml" ContentType="application/vnd.openxmlformats-officedocument.spreadsheetml.table+xml"/>
  <Override PartName="/xl/comments1.xml" ContentType="application/vnd.openxmlformats-officedocument.spreadsheetml.comments+xml"/>
  <Override PartName="/xl/tables/table4.xml" ContentType="application/vnd.openxmlformats-officedocument.spreadsheetml.table+xml"/>
  <Override PartName="/xl/comments2.xml" ContentType="application/vnd.openxmlformats-officedocument.spreadsheetml.comment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customXml/itemProps55.xml" ContentType="application/vnd.openxmlformats-officedocument.customXmlProperties+xml"/>
  <Override PartName="/customXml/itemProps56.xml" ContentType="application/vnd.openxmlformats-officedocument.customXmlProperties+xml"/>
  <Override PartName="/customXml/itemProps57.xml" ContentType="application/vnd.openxmlformats-officedocument.customXmlProperties+xml"/>
  <Override PartName="/customXml/itemProps58.xml" ContentType="application/vnd.openxmlformats-officedocument.customXmlProperties+xml"/>
  <Override PartName="/customXml/itemProps59.xml" ContentType="application/vnd.openxmlformats-officedocument.customXmlProperties+xml"/>
  <Override PartName="/customXml/itemProps60.xml" ContentType="application/vnd.openxmlformats-officedocument.customXmlProperties+xml"/>
  <Override PartName="/customXml/itemProps61.xml" ContentType="application/vnd.openxmlformats-officedocument.customXmlProperties+xml"/>
  <Override PartName="/customXml/itemProps62.xml" ContentType="application/vnd.openxmlformats-officedocument.customXmlProperties+xml"/>
  <Override PartName="/customXml/itemProps63.xml" ContentType="application/vnd.openxmlformats-officedocument.customXmlProperties+xml"/>
  <Override PartName="/customXml/itemProps64.xml" ContentType="application/vnd.openxmlformats-officedocument.customXmlProperties+xml"/>
  <Override PartName="/customXml/itemProps65.xml" ContentType="application/vnd.openxmlformats-officedocument.customXmlProperties+xml"/>
  <Override PartName="/customXml/itemProps66.xml" ContentType="application/vnd.openxmlformats-officedocument.customXmlProperties+xml"/>
  <Override PartName="/customXml/itemProps67.xml" ContentType="application/vnd.openxmlformats-officedocument.customXmlProperties+xml"/>
  <Override PartName="/customXml/itemProps68.xml" ContentType="application/vnd.openxmlformats-officedocument.customXmlProperties+xml"/>
  <Override PartName="/customXml/itemProps69.xml" ContentType="application/vnd.openxmlformats-officedocument.customXmlProperties+xml"/>
  <Override PartName="/customXml/itemProps70.xml" ContentType="application/vnd.openxmlformats-officedocument.customXmlProperties+xml"/>
  <Override PartName="/customXml/itemProps71.xml" ContentType="application/vnd.openxmlformats-officedocument.customXmlProperties+xml"/>
  <Override PartName="/customXml/itemProps72.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429"/>
  <workbookPr codeName="ThisWorkbook" showPivotChartFilter="1"/>
  <mc:AlternateContent xmlns:mc="http://schemas.openxmlformats.org/markup-compatibility/2006">
    <mc:Choice Requires="x15">
      <x15ac:absPath xmlns:x15ac="http://schemas.microsoft.com/office/spreadsheetml/2010/11/ac" url="\\T3fc9\fu_3l\DE\1. Programmes\FR30 Diri\Métavers\Culture et IA\2. Dossier candidature\Culture immersive_ dossier candidature VRevue\"/>
    </mc:Choice>
  </mc:AlternateContent>
  <xr:revisionPtr revIDLastSave="0" documentId="8_{5C822ABF-77C2-40CE-958A-703EFB6898D0}" xr6:coauthVersionLast="47" xr6:coauthVersionMax="47" xr10:uidLastSave="{00000000-0000-0000-0000-000000000000}"/>
  <bookViews>
    <workbookView xWindow="-110" yWindow="-110" windowWidth="19420" windowHeight="11620" tabRatio="839" firstSheet="3" activeTab="3" xr2:uid="{00000000-000D-0000-FFFF-FFFF00000000}"/>
  </bookViews>
  <sheets>
    <sheet name="Paramètres" sheetId="159" state="hidden" r:id="rId1"/>
    <sheet name="Explications" sheetId="504" r:id="rId2"/>
    <sheet name="Calendrier" sheetId="100" r:id="rId3"/>
    <sheet name="Partenaires" sheetId="8" r:id="rId4"/>
    <sheet name="Devis" sheetId="97" r:id="rId5"/>
    <sheet name="Part. EC" sheetId="479" r:id="rId6"/>
    <sheet name="RH EC" sheetId="484" r:id="rId7"/>
    <sheet name="Part. Nature" sheetId="309" r:id="rId8"/>
    <sheet name="Lots Nature" sheetId="310" r:id="rId9"/>
    <sheet name="Lots Part." sheetId="510" r:id="rId10"/>
    <sheet name="Lots EC" sheetId="480" r:id="rId11"/>
    <sheet name="Class. EC" sheetId="505" r:id="rId12"/>
    <sheet name="Part. Class." sheetId="509" r:id="rId13"/>
    <sheet name="Save Versions Settings" sheetId="503" state="veryHidden" r:id="rId14"/>
  </sheets>
  <definedNames>
    <definedName name="_xlnm._FilterDatabase" localSheetId="4" hidden="1">Devis!$A$3:$O$19</definedName>
    <definedName name="_xlnm._FilterDatabase" localSheetId="10" hidden="1">'Lots EC'!$J$3:$J$25</definedName>
    <definedName name="_xlnm._FilterDatabase" localSheetId="8" hidden="1">'Lots Nature'!$H$1:$H$23</definedName>
    <definedName name="_xlnm._FilterDatabase" localSheetId="9" hidden="1">'Lots Part.'!$Q$2:$Q$24</definedName>
    <definedName name="_xlnm._FilterDatabase" localSheetId="12" hidden="1">'Part. Class.'!$H$2:$H$18</definedName>
    <definedName name="_xlnm._FilterDatabase" localSheetId="5" hidden="1">'Part. EC'!$K$3:$K$19</definedName>
    <definedName name="_xlnm._FilterDatabase" localSheetId="7" hidden="1">'Part. Nature'!$I$1:$I$17</definedName>
    <definedName name="_xlnm._FilterDatabase" localSheetId="3" hidden="1">Partenaires!$B$2:$E$7</definedName>
    <definedName name="DateT0">'Calendrier'!$B$2</definedName>
    <definedName name="ETW_bAftUpdDelete" hidden="1">FALSE</definedName>
    <definedName name="ETW_bAftUpdPDF" hidden="1">FALSE</definedName>
    <definedName name="ETW_bAftUpdPreview" hidden="1">FALSE</definedName>
    <definedName name="ETW_bAftUpdPrint" hidden="1">FALSE</definedName>
    <definedName name="ETW_bAftUpdSave" hidden="1">TRUE</definedName>
    <definedName name="ETW_bSaveConfig" hidden="1">TRUE</definedName>
    <definedName name="ETW_bWD_Table" hidden="1">FALSE</definedName>
    <definedName name="ETW_bXL_Increment" hidden="1">FALSE</definedName>
    <definedName name="ETW_bXL_SpanWorkbook" hidden="1">TRUE</definedName>
    <definedName name="ETW_ConfiguratorScope" hidden="1">"Workbook"</definedName>
    <definedName name="ETW_strWD_DocFile" hidden="1">"test_output"</definedName>
    <definedName name="ETW_strWD_DocPath" hidden="1">"C:\Users\MA4616\Desktop"</definedName>
    <definedName name="ETW_strWD_TemplateBMFile" hidden="1">"C:\Users\MA4616\Desktop\PIAVE modèle Notification RetD et Investissement Collaboratif Chef de file_BM.dotx"</definedName>
    <definedName name="ETW_strWD_TemplFile" hidden="1">"C:\Users\MA4616\Desktop\PIAVE modèle Notification RetD et Investissement Collaboratif Chef de file.dotx"</definedName>
    <definedName name="ETW_strWD_TemplOpt" hidden="1">"INTELLIGENT"</definedName>
    <definedName name="ETW_strXL_RefCounter" hidden="1">FALSE</definedName>
    <definedName name="ETW_strXL_RefEnd" hidden="1">FALSE</definedName>
    <definedName name="ETW_strXL_RefStart" hidden="1">FALSE</definedName>
    <definedName name="ETW_strXL_TemplOpt" hidden="1">"RANGE"</definedName>
    <definedName name="ETW_strXL_TemplOptCell" hidden="1">"Left"</definedName>
    <definedName name="ETW_strXL_TemplOptShapePaste" hidden="1">"wdPasteOLEObject"</definedName>
    <definedName name="ETW_WordDocPath" hidden="1">"C:\Users\MA4616\Desktop"</definedName>
    <definedName name="ETW_WordTemplPath" hidden="1">"C:\Users\MA4616\Desktop\PIAVE modèle Notification RetD et Investissement Collaboratif Chef de file.dotx"</definedName>
    <definedName name="RowID" localSheetId="11">ROW()-ROW(Devis[[#Headers],[Lot]])</definedName>
    <definedName name="RowID" localSheetId="9">ROW()-ROW(Devis[[#Headers],[Lot]])</definedName>
    <definedName name="RowID" localSheetId="12">ROW()-ROW(Devis[[#Headers],[Lot]])</definedName>
    <definedName name="RowID">ROW()-ROW(Devis[[#Headers],[Lot]])</definedName>
  </definedNames>
  <calcPr calcId="191029"/>
  <fileRecoveryPr autoRecover="0"/>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calcChain.xml><?xml version="1.0" encoding="utf-8"?>
<calcChain xmlns="http://schemas.openxmlformats.org/spreadsheetml/2006/main">
  <c r="C5" i="100" l="1"/>
  <c r="C6" i="100"/>
  <c r="C7" i="100"/>
  <c r="B17" i="509" l="1"/>
  <c r="B16" i="509"/>
  <c r="B15" i="509"/>
  <c r="B14" i="509"/>
  <c r="B13" i="509"/>
  <c r="B12" i="509"/>
  <c r="B11" i="509"/>
  <c r="B10" i="509"/>
  <c r="B9" i="509"/>
  <c r="B8" i="509"/>
  <c r="B7" i="509"/>
  <c r="B6" i="509"/>
  <c r="B5" i="509"/>
  <c r="B4" i="509"/>
  <c r="B3" i="509"/>
  <c r="D1" i="505"/>
  <c r="E1" i="480"/>
  <c r="P2" i="510"/>
  <c r="O2" i="510"/>
  <c r="N2" i="510"/>
  <c r="M2" i="510"/>
  <c r="L2" i="510"/>
  <c r="K2" i="510"/>
  <c r="J2" i="510"/>
  <c r="I2" i="510"/>
  <c r="H2" i="510"/>
  <c r="G2" i="510"/>
  <c r="F2" i="510"/>
  <c r="E2" i="510"/>
  <c r="D2" i="510"/>
  <c r="C2" i="510"/>
  <c r="B2" i="510"/>
  <c r="B16" i="309"/>
  <c r="B15" i="309"/>
  <c r="B14" i="309"/>
  <c r="B13" i="309"/>
  <c r="B12" i="309"/>
  <c r="B11" i="309"/>
  <c r="B10" i="309"/>
  <c r="B9" i="309"/>
  <c r="B8" i="309"/>
  <c r="B7" i="309"/>
  <c r="B6" i="309"/>
  <c r="B5" i="309"/>
  <c r="B4" i="309"/>
  <c r="B3" i="309"/>
  <c r="B2" i="309"/>
  <c r="B18" i="479"/>
  <c r="B17" i="479"/>
  <c r="B16" i="479"/>
  <c r="B15" i="479"/>
  <c r="B14" i="479"/>
  <c r="B13" i="479"/>
  <c r="B12" i="479"/>
  <c r="B11" i="479"/>
  <c r="B10" i="479"/>
  <c r="B9" i="479"/>
  <c r="B8" i="479"/>
  <c r="B7" i="479"/>
  <c r="B6" i="479"/>
  <c r="B5" i="479"/>
  <c r="B4" i="479"/>
  <c r="E1" i="479"/>
  <c r="O20" i="97"/>
  <c r="N20" i="97"/>
  <c r="M20" i="97"/>
  <c r="L20" i="97"/>
  <c r="K20" i="97"/>
  <c r="J20" i="97"/>
  <c r="I20" i="97"/>
  <c r="H20" i="97" a="1"/>
  <c r="H20" i="97" s="1"/>
  <c r="G20" i="97"/>
  <c r="F20" i="97"/>
  <c r="AB19" i="97"/>
  <c r="AA19" i="97"/>
  <c r="Z19" i="97"/>
  <c r="Y19" i="97"/>
  <c r="V19" i="97"/>
  <c r="U19" i="97"/>
  <c r="Q19" i="97"/>
  <c r="AB18" i="97"/>
  <c r="AA18" i="97"/>
  <c r="Z18" i="97"/>
  <c r="Y18" i="97"/>
  <c r="V18" i="97"/>
  <c r="U18" i="97"/>
  <c r="Q18" i="97"/>
  <c r="R18" i="97" s="1"/>
  <c r="AB17" i="97"/>
  <c r="AA17" i="97"/>
  <c r="Z17" i="97"/>
  <c r="Y17" i="97"/>
  <c r="V17" i="97"/>
  <c r="U17" i="97"/>
  <c r="Q17" i="97"/>
  <c r="R17" i="97" s="1"/>
  <c r="AB16" i="97"/>
  <c r="AA16" i="97"/>
  <c r="Z16" i="97"/>
  <c r="Y16" i="97"/>
  <c r="V16" i="97"/>
  <c r="U16" i="97"/>
  <c r="Q16" i="97"/>
  <c r="W16" i="97" s="1"/>
  <c r="AB15" i="97"/>
  <c r="AA15" i="97"/>
  <c r="Z15" i="97"/>
  <c r="Y15" i="97"/>
  <c r="V15" i="97"/>
  <c r="U15" i="97"/>
  <c r="Q15" i="97"/>
  <c r="S15" i="97" s="1"/>
  <c r="AB14" i="97"/>
  <c r="AA14" i="97"/>
  <c r="Z14" i="97"/>
  <c r="Y14" i="97"/>
  <c r="V14" i="97"/>
  <c r="U14" i="97"/>
  <c r="Q14" i="97"/>
  <c r="W14" i="97" s="1"/>
  <c r="AB13" i="97"/>
  <c r="AA13" i="97"/>
  <c r="Z13" i="97"/>
  <c r="Y13" i="97"/>
  <c r="V13" i="97"/>
  <c r="U13" i="97"/>
  <c r="Q13" i="97"/>
  <c r="R13" i="97" s="1"/>
  <c r="AB12" i="97"/>
  <c r="AA12" i="97"/>
  <c r="Z12" i="97"/>
  <c r="Y12" i="97"/>
  <c r="V12" i="97"/>
  <c r="U12" i="97"/>
  <c r="Q12" i="97"/>
  <c r="T12" i="97" s="1"/>
  <c r="AB11" i="97"/>
  <c r="AA11" i="97"/>
  <c r="Z11" i="97"/>
  <c r="Y11" i="97"/>
  <c r="V11" i="97"/>
  <c r="U11" i="97"/>
  <c r="Q11" i="97"/>
  <c r="T11" i="97" s="1"/>
  <c r="AB10" i="97"/>
  <c r="AA10" i="97"/>
  <c r="Z10" i="97"/>
  <c r="Y10" i="97"/>
  <c r="V10" i="97"/>
  <c r="U10" i="97"/>
  <c r="Q10" i="97"/>
  <c r="T10" i="97" s="1"/>
  <c r="AB9" i="97"/>
  <c r="AA9" i="97"/>
  <c r="Z9" i="97"/>
  <c r="Y9" i="97"/>
  <c r="V9" i="97"/>
  <c r="U9" i="97"/>
  <c r="Q9" i="97"/>
  <c r="R9" i="97" s="1"/>
  <c r="AB8" i="97"/>
  <c r="AA8" i="97"/>
  <c r="Z8" i="97"/>
  <c r="Y8" i="97"/>
  <c r="V8" i="97"/>
  <c r="U8" i="97"/>
  <c r="Q8" i="97"/>
  <c r="T8" i="97" s="1"/>
  <c r="AB7" i="97"/>
  <c r="AA7" i="97"/>
  <c r="Z7" i="97"/>
  <c r="Y7" i="97"/>
  <c r="V7" i="97"/>
  <c r="U7" i="97"/>
  <c r="Q7" i="97"/>
  <c r="T7" i="97" s="1"/>
  <c r="AB6" i="97"/>
  <c r="AA6" i="97"/>
  <c r="Z6" i="97"/>
  <c r="Y6" i="97"/>
  <c r="V6" i="97"/>
  <c r="U6" i="97"/>
  <c r="Q6" i="97"/>
  <c r="R6" i="97" s="1"/>
  <c r="AB5" i="97"/>
  <c r="AA5" i="97"/>
  <c r="Z5" i="97"/>
  <c r="Y5" i="97"/>
  <c r="V5" i="97"/>
  <c r="U5" i="97"/>
  <c r="Q5" i="97"/>
  <c r="W5" i="97" s="1"/>
  <c r="AB4" i="97"/>
  <c r="AA4" i="97"/>
  <c r="Z4" i="97"/>
  <c r="Y4" i="97"/>
  <c r="V4" i="97"/>
  <c r="U4" i="97"/>
  <c r="Q4" i="97"/>
  <c r="T4" i="97" s="1"/>
  <c r="AE2" i="97"/>
  <c r="AF2" i="97" s="1"/>
  <c r="AD2" i="97"/>
  <c r="D7" i="100"/>
  <c r="D6" i="100"/>
  <c r="D1" i="100"/>
  <c r="E1" i="100" s="1"/>
  <c r="D5" i="100"/>
  <c r="Y20" i="97" l="1"/>
  <c r="AA20" i="97"/>
  <c r="Z20" i="97"/>
  <c r="S9" i="97"/>
  <c r="T14" i="97"/>
  <c r="S17" i="97"/>
  <c r="S18" i="97"/>
  <c r="W13" i="97"/>
  <c r="S13" i="97"/>
  <c r="R14" i="97"/>
  <c r="R16" i="97"/>
  <c r="R5" i="97"/>
  <c r="S6" i="97"/>
  <c r="AF5" i="97"/>
  <c r="S14" i="97"/>
  <c r="T16" i="97"/>
  <c r="W18" i="97"/>
  <c r="R7" i="97"/>
  <c r="R10" i="97"/>
  <c r="R11" i="97"/>
  <c r="W17" i="97"/>
  <c r="X17" i="97" s="1"/>
  <c r="T18" i="97"/>
  <c r="S7" i="97"/>
  <c r="W7" i="97"/>
  <c r="S10" i="97"/>
  <c r="W10" i="97"/>
  <c r="AD14" i="97"/>
  <c r="U20" i="97"/>
  <c r="T5" i="97"/>
  <c r="W6" i="97"/>
  <c r="X6" i="97" s="1"/>
  <c r="W9" i="97"/>
  <c r="T13" i="97"/>
  <c r="W11" i="97"/>
  <c r="AE16" i="97"/>
  <c r="AE12" i="97"/>
  <c r="AE19" i="97"/>
  <c r="AE15" i="97"/>
  <c r="AE18" i="97"/>
  <c r="AE14" i="97"/>
  <c r="R4" i="97"/>
  <c r="AD4" i="97"/>
  <c r="T6" i="97"/>
  <c r="AF6" i="97"/>
  <c r="AE7" i="97"/>
  <c r="R8" i="97"/>
  <c r="AD8" i="97"/>
  <c r="AE9" i="97"/>
  <c r="AF10" i="97"/>
  <c r="AE11" i="97"/>
  <c r="AD12" i="97"/>
  <c r="T15" i="97"/>
  <c r="R15" i="97"/>
  <c r="W15" i="97"/>
  <c r="X15" i="97" s="1"/>
  <c r="AD17" i="97"/>
  <c r="AD13" i="97"/>
  <c r="AD9" i="97"/>
  <c r="AD16" i="97"/>
  <c r="AD19" i="97"/>
  <c r="AD15" i="97"/>
  <c r="W4" i="97"/>
  <c r="AE4" i="97"/>
  <c r="AD5" i="97"/>
  <c r="W8" i="97"/>
  <c r="AE8" i="97"/>
  <c r="AF9" i="97"/>
  <c r="W12" i="97"/>
  <c r="S12" i="97"/>
  <c r="AF12" i="97"/>
  <c r="AF14" i="97"/>
  <c r="AE17" i="97"/>
  <c r="T19" i="97"/>
  <c r="W19" i="97"/>
  <c r="S19" i="97"/>
  <c r="R19" i="97"/>
  <c r="AF19" i="97"/>
  <c r="AF15" i="97"/>
  <c r="AF11" i="97"/>
  <c r="AF18" i="97"/>
  <c r="AF17" i="97"/>
  <c r="S4" i="97"/>
  <c r="AF7" i="97"/>
  <c r="S8" i="97"/>
  <c r="AG2" i="97"/>
  <c r="AF4" i="97"/>
  <c r="S5" i="97"/>
  <c r="AE5" i="97"/>
  <c r="AD6" i="97"/>
  <c r="AF8" i="97"/>
  <c r="T9" i="97"/>
  <c r="AD10" i="97"/>
  <c r="S11" i="97"/>
  <c r="R12" i="97"/>
  <c r="AE13" i="97"/>
  <c r="AF16" i="97"/>
  <c r="AE6" i="97"/>
  <c r="AD7" i="97"/>
  <c r="AE10" i="97"/>
  <c r="AD11" i="97"/>
  <c r="AF13" i="97"/>
  <c r="AD18" i="97"/>
  <c r="T17" i="97"/>
  <c r="S16" i="97"/>
  <c r="X16" i="97" s="1"/>
  <c r="X10" i="97" l="1"/>
  <c r="X9" i="97"/>
  <c r="AC9" i="97" s="1"/>
  <c r="X12" i="97"/>
  <c r="AC12" i="97" s="1"/>
  <c r="X18" i="97"/>
  <c r="AC18" i="97" s="1"/>
  <c r="AC16" i="97"/>
  <c r="X19" i="97"/>
  <c r="AC19" i="97" s="1"/>
  <c r="X11" i="97"/>
  <c r="AC11" i="97" s="1"/>
  <c r="X13" i="97"/>
  <c r="AC13" i="97" s="1"/>
  <c r="X8" i="97"/>
  <c r="AC8" i="97" s="1"/>
  <c r="X7" i="97"/>
  <c r="AC7" i="97" s="1"/>
  <c r="X14" i="97"/>
  <c r="AC14" i="97" s="1"/>
  <c r="X5" i="97"/>
  <c r="AC5" i="97" s="1"/>
  <c r="X4" i="97"/>
  <c r="AC4" i="97" s="1"/>
  <c r="AC6" i="97"/>
  <c r="AC17" i="97"/>
  <c r="AC10" i="97"/>
  <c r="AG18" i="97"/>
  <c r="AG14" i="97"/>
  <c r="AG10" i="97"/>
  <c r="AG17" i="97"/>
  <c r="AG16" i="97"/>
  <c r="AG8" i="97"/>
  <c r="AG15" i="97"/>
  <c r="AG12" i="97"/>
  <c r="AG9" i="97"/>
  <c r="AG7" i="97"/>
  <c r="AG6" i="97"/>
  <c r="AG19" i="97"/>
  <c r="AG11" i="97"/>
  <c r="AG4" i="97"/>
  <c r="AG13" i="97"/>
  <c r="AG5" i="97"/>
  <c r="AH2" i="97"/>
  <c r="W20" i="97"/>
  <c r="AC15" i="97"/>
  <c r="B2" i="310" l="1" a="1"/>
  <c r="B2" i="310" s="1"/>
  <c r="C2" i="309" a="1"/>
  <c r="C2" i="309" s="1"/>
  <c r="C3" i="509" a="1"/>
  <c r="C3" i="509" s="1"/>
  <c r="B3" i="510" a="1"/>
  <c r="B3" i="510" s="1"/>
  <c r="X20" i="97"/>
  <c r="AH17" i="97"/>
  <c r="AH13" i="97"/>
  <c r="AH9" i="97"/>
  <c r="AH16" i="97"/>
  <c r="AH19" i="97"/>
  <c r="AH15" i="97"/>
  <c r="AH12" i="97"/>
  <c r="AH7" i="97"/>
  <c r="AH14" i="97"/>
  <c r="AH11" i="97"/>
  <c r="AH6" i="97"/>
  <c r="AH10" i="97"/>
  <c r="AH5" i="97"/>
  <c r="AH18" i="97"/>
  <c r="AH8" i="97"/>
  <c r="AH4" i="97"/>
  <c r="AI2" i="97"/>
  <c r="AC20" i="97"/>
  <c r="AI16" i="97" l="1"/>
  <c r="AI12" i="97"/>
  <c r="AI19" i="97"/>
  <c r="AI15" i="97"/>
  <c r="AI18" i="97"/>
  <c r="AI14" i="97"/>
  <c r="AI11" i="97"/>
  <c r="AI9" i="97"/>
  <c r="AI6" i="97"/>
  <c r="AI17" i="97"/>
  <c r="AI10" i="97"/>
  <c r="AI5" i="97"/>
  <c r="AI13" i="97"/>
  <c r="AI8" i="97"/>
  <c r="AI4" i="97"/>
  <c r="AJ2" i="97"/>
  <c r="AI7" i="97"/>
  <c r="G18" i="509" l="1"/>
  <c r="F18" i="509"/>
  <c r="H12" i="509"/>
  <c r="H3" i="509"/>
  <c r="H8" i="509"/>
  <c r="H6" i="509"/>
  <c r="H15" i="509"/>
  <c r="H9" i="509"/>
  <c r="H4" i="509"/>
  <c r="H10" i="509"/>
  <c r="H16" i="509"/>
  <c r="H14" i="509"/>
  <c r="H7" i="509"/>
  <c r="H11" i="509"/>
  <c r="H5" i="509"/>
  <c r="H13" i="509"/>
  <c r="H17" i="509"/>
  <c r="F23" i="310"/>
  <c r="E23" i="310"/>
  <c r="B23" i="310"/>
  <c r="G23" i="310"/>
  <c r="D23" i="310"/>
  <c r="H23" i="310"/>
  <c r="C23" i="310"/>
  <c r="Q14" i="510"/>
  <c r="M24" i="510"/>
  <c r="K24" i="510"/>
  <c r="O24" i="510"/>
  <c r="Q10" i="510"/>
  <c r="Q16" i="510"/>
  <c r="E17" i="309"/>
  <c r="D17" i="309"/>
  <c r="G17" i="309"/>
  <c r="F17" i="309"/>
  <c r="I17" i="309"/>
  <c r="Q19" i="510"/>
  <c r="P24" i="510"/>
  <c r="Q15" i="510"/>
  <c r="N24" i="510"/>
  <c r="L24" i="510"/>
  <c r="C17" i="309"/>
  <c r="D18" i="509"/>
  <c r="C18" i="509"/>
  <c r="C24" i="510"/>
  <c r="Q17" i="510"/>
  <c r="Q3" i="510"/>
  <c r="B24" i="510"/>
  <c r="Q22" i="510"/>
  <c r="Q18" i="510"/>
  <c r="Q5" i="510"/>
  <c r="Q20" i="510"/>
  <c r="H24" i="510"/>
  <c r="H17" i="309"/>
  <c r="E18" i="509"/>
  <c r="J24" i="510"/>
  <c r="Q9" i="510"/>
  <c r="F24" i="510"/>
  <c r="Q6" i="510"/>
  <c r="I24" i="510"/>
  <c r="E24" i="510"/>
  <c r="Q23" i="510"/>
  <c r="Q21" i="510"/>
  <c r="Q12" i="510"/>
  <c r="Q8" i="510"/>
  <c r="Q11" i="510"/>
  <c r="G24" i="510"/>
  <c r="Q7" i="510"/>
  <c r="Q13" i="510"/>
  <c r="D24" i="510"/>
  <c r="Q4" i="510"/>
  <c r="AJ19" i="97"/>
  <c r="AJ15" i="97"/>
  <c r="AJ11" i="97"/>
  <c r="AJ18" i="97"/>
  <c r="AJ17" i="97"/>
  <c r="AJ16" i="97"/>
  <c r="AJ14" i="97"/>
  <c r="AJ10" i="97"/>
  <c r="AJ13" i="97"/>
  <c r="AJ8" i="97"/>
  <c r="AJ4" i="97"/>
  <c r="AK2" i="97"/>
  <c r="AJ5" i="97"/>
  <c r="AJ7" i="97"/>
  <c r="AJ12" i="97"/>
  <c r="AJ9" i="97"/>
  <c r="AJ6" i="97"/>
  <c r="Q24" i="510" l="1"/>
  <c r="H18" i="509"/>
  <c r="AK18" i="97"/>
  <c r="AK14" i="97"/>
  <c r="AK10" i="97"/>
  <c r="AK17" i="97"/>
  <c r="AK16" i="97"/>
  <c r="AK15" i="97"/>
  <c r="AK13" i="97"/>
  <c r="AK8" i="97"/>
  <c r="AK19" i="97"/>
  <c r="AK7" i="97"/>
  <c r="AK6" i="97"/>
  <c r="AK4" i="97"/>
  <c r="AK12" i="97"/>
  <c r="AK9" i="97"/>
  <c r="AK11" i="97"/>
  <c r="AK5" i="97"/>
  <c r="B4" i="480" s="1" a="1"/>
  <c r="B4" i="480" s="1"/>
  <c r="B4" i="505" l="1" a="1"/>
  <c r="B4" i="505" s="1"/>
  <c r="C4" i="479" a="1"/>
  <c r="B6" i="484" a="1"/>
  <c r="B2" i="484" a="1"/>
  <c r="B7" i="484" a="1"/>
  <c r="C4" i="479" l="1"/>
  <c r="K15" i="479"/>
  <c r="K16" i="479"/>
  <c r="K13" i="479"/>
  <c r="K10" i="479"/>
  <c r="K9" i="479"/>
  <c r="K18" i="479"/>
  <c r="K12" i="479"/>
  <c r="K11" i="479"/>
  <c r="K14" i="479"/>
  <c r="K17" i="479"/>
  <c r="J18" i="480"/>
  <c r="J23" i="480"/>
  <c r="J15" i="480"/>
  <c r="E25" i="480"/>
  <c r="G7" i="484"/>
  <c r="E7" i="484"/>
  <c r="D7" i="484"/>
  <c r="C7" i="484"/>
  <c r="I7" i="484"/>
  <c r="H7" i="484"/>
  <c r="B7" i="484"/>
  <c r="F7" i="484"/>
  <c r="J8" i="480"/>
  <c r="F25" i="480"/>
  <c r="I25" i="480"/>
  <c r="J12" i="480"/>
  <c r="J21" i="480"/>
  <c r="J13" i="480"/>
  <c r="J5" i="480"/>
  <c r="H4" i="484"/>
  <c r="I2" i="484"/>
  <c r="I4" i="484"/>
  <c r="F3" i="484"/>
  <c r="G2" i="484"/>
  <c r="G4" i="484"/>
  <c r="H2" i="484"/>
  <c r="E3" i="484"/>
  <c r="B2" i="484"/>
  <c r="B4" i="484"/>
  <c r="C3" i="484"/>
  <c r="D3" i="484"/>
  <c r="I3" i="484"/>
  <c r="F2" i="484"/>
  <c r="F4" i="484"/>
  <c r="G3" i="484"/>
  <c r="H3" i="484"/>
  <c r="E2" i="484"/>
  <c r="E4" i="484"/>
  <c r="B3" i="484"/>
  <c r="C2" i="484"/>
  <c r="C4" i="484"/>
  <c r="D2" i="484"/>
  <c r="D4" i="484"/>
  <c r="J16" i="480"/>
  <c r="J20" i="480"/>
  <c r="J6" i="480"/>
  <c r="D25" i="480"/>
  <c r="J19" i="480"/>
  <c r="J11" i="480"/>
  <c r="J24" i="480"/>
  <c r="J10" i="480"/>
  <c r="H25" i="480"/>
  <c r="J14" i="480"/>
  <c r="C25" i="480"/>
  <c r="J17" i="480"/>
  <c r="J9" i="480"/>
  <c r="I6" i="484"/>
  <c r="F6" i="484"/>
  <c r="D6" i="484"/>
  <c r="E6" i="484"/>
  <c r="C6" i="484"/>
  <c r="H6" i="484"/>
  <c r="G6" i="484"/>
  <c r="B6" i="484"/>
  <c r="J4" i="505"/>
  <c r="G25" i="480"/>
  <c r="J4" i="480"/>
  <c r="B25" i="480"/>
  <c r="J22" i="480"/>
  <c r="J7" i="480"/>
  <c r="D9" i="505" l="1"/>
  <c r="J8" i="505"/>
  <c r="H9" i="505"/>
  <c r="G9" i="505"/>
  <c r="E9" i="505"/>
  <c r="B9" i="505"/>
  <c r="J5" i="505"/>
  <c r="F9" i="505"/>
  <c r="J6" i="505"/>
  <c r="J7" i="505"/>
  <c r="C9" i="505"/>
  <c r="I9" i="505"/>
  <c r="G8" i="484"/>
  <c r="K6" i="479"/>
  <c r="J3" i="484"/>
  <c r="I19" i="479"/>
  <c r="H19" i="479"/>
  <c r="J4" i="484"/>
  <c r="H8" i="484"/>
  <c r="E8" i="484"/>
  <c r="K8" i="479"/>
  <c r="J25" i="480"/>
  <c r="J19" i="479"/>
  <c r="G19" i="479"/>
  <c r="K5" i="479"/>
  <c r="J2" i="484"/>
  <c r="K7" i="479"/>
  <c r="I8" i="484"/>
  <c r="E19" i="479"/>
  <c r="D19" i="479"/>
  <c r="F8" i="484"/>
  <c r="C8" i="484"/>
  <c r="J6" i="484"/>
  <c r="F19" i="479"/>
  <c r="C19" i="479"/>
  <c r="K4" i="479"/>
  <c r="B8" i="484"/>
  <c r="J7" i="484"/>
  <c r="D8" i="484"/>
  <c r="J9" i="505" l="1"/>
  <c r="J8" i="484"/>
  <c r="K19" i="479"/>
</calcChain>
</file>

<file path=xl/comments1.xml><?xml version="1.0" encoding="utf-8"?>
<comments xmlns="http://schemas.openxmlformats.org/spreadsheetml/2006/main" xmlns:mc="http://schemas.openxmlformats.org/markup-compatibility/2006" xmlns:xr="http://schemas.microsoft.com/office/spreadsheetml/2014/revision" mc:Ignorable="xr">
  <authors>
    <author>MLe</author>
    <author>Thierry BUR</author>
    <author/>
  </authors>
  <commentList>
    <comment ref="A2" authorId="0" shapeId="0" xr:uid="{00000000-0006-0000-0300-000001000000}">
      <text>
        <r>
          <rPr>
            <sz val="8"/>
            <color indexed="81"/>
            <rFont val="Tahoma"/>
            <family val="2"/>
          </rPr>
          <t>Nom abrégé des Partenaires</t>
        </r>
        <r>
          <rPr>
            <sz val="8"/>
            <color indexed="81"/>
            <rFont val="Tahoma"/>
            <family val="2"/>
          </rPr>
          <t xml:space="preserve">
</t>
        </r>
      </text>
    </comment>
    <comment ref="B2" authorId="0" shapeId="0" xr:uid="{00000000-0006-0000-0300-000002000000}">
      <text>
        <r>
          <rPr>
            <sz val="8"/>
            <color indexed="81"/>
            <rFont val="Tahoma"/>
            <family val="2"/>
          </rPr>
          <t xml:space="preserve">Nom juridique complet des partenaires
</t>
        </r>
      </text>
    </comment>
    <comment ref="C2" authorId="1" shapeId="0" xr:uid="{00000000-0006-0000-0300-000003000000}">
      <text>
        <r>
          <rPr>
            <sz val="9"/>
            <color indexed="81"/>
            <rFont val="Tahoma"/>
            <family val="2"/>
          </rPr>
          <t>Salaire mensuel moyen charges patronales incluses pour les ingénieurs et cadres</t>
        </r>
      </text>
    </comment>
    <comment ref="D2" authorId="1" shapeId="0" xr:uid="{00000000-0006-0000-0300-000004000000}">
      <text>
        <r>
          <rPr>
            <sz val="9"/>
            <color indexed="81"/>
            <rFont val="Tahoma"/>
            <family val="2"/>
          </rPr>
          <t xml:space="preserve">Salaire mensuel moyen charges patronales incluses pour les techniciens supérieurs et agents de maîtrise
</t>
        </r>
      </text>
    </comment>
    <comment ref="E2" authorId="1" shapeId="0" xr:uid="{00000000-0006-0000-0300-000005000000}">
      <text>
        <r>
          <rPr>
            <sz val="9"/>
            <color indexed="81"/>
            <rFont val="Tahoma"/>
            <family val="2"/>
          </rPr>
          <t>Salaire mensuel moyen charges patronales incluses pour les employés administratifs et ouvriers</t>
        </r>
      </text>
    </comment>
    <comment ref="F2" authorId="1" shapeId="0" xr:uid="{00000000-0006-0000-0300-000006000000}">
      <text>
        <r>
          <rPr>
            <sz val="9"/>
            <color indexed="81"/>
            <rFont val="Tahoma"/>
            <family val="2"/>
          </rPr>
          <t>Au sens de la définition communautaire :
- PE : petite entreprise
- ME : moyenne entreprise
- GE : grande entreprise
- Labo : organisme de recherche
- EP : Etablissement public 
- CL : Collectivité locale</t>
        </r>
      </text>
    </comment>
    <comment ref="G2" authorId="1" shapeId="0" xr:uid="{00000000-0006-0000-0300-000007000000}">
      <text>
        <r>
          <rPr>
            <sz val="9"/>
            <color indexed="81"/>
            <rFont val="Tahoma"/>
            <family val="2"/>
          </rPr>
          <t>Complets pour les entreprises.
Pour les labos, EP et CL le choix doit être aligné sur celui retenu dans le cadre des autres projets collaboratifs présentés ou en cours d'exécution.</t>
        </r>
      </text>
    </comment>
    <comment ref="B3" authorId="2" shapeId="0" xr:uid="{00000000-0006-0000-0300-000008000000}">
      <text>
        <r>
          <rPr>
            <sz val="10"/>
            <color indexed="8"/>
            <rFont val="Times New Roman"/>
            <family val="1"/>
          </rPr>
          <t>Nom juridique complet du partenaire</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Michel</author>
    <author>MLe</author>
    <author>Thierry BUR</author>
  </authors>
  <commentList>
    <comment ref="A3" authorId="0" shapeId="0" xr:uid="{00000000-0006-0000-0400-000001000000}">
      <text>
        <r>
          <rPr>
            <sz val="8"/>
            <color indexed="81"/>
            <rFont val="Tahoma"/>
            <family val="2"/>
          </rPr>
          <t xml:space="preserve">Découpage de niveau 1
</t>
        </r>
      </text>
    </comment>
    <comment ref="C3" authorId="0" shapeId="0" xr:uid="{00000000-0006-0000-0400-000002000000}">
      <text>
        <r>
          <rPr>
            <sz val="8"/>
            <color indexed="81"/>
            <rFont val="Tahoma"/>
            <family val="2"/>
          </rPr>
          <t>Découpage de niveau 3</t>
        </r>
        <r>
          <rPr>
            <b/>
            <sz val="8"/>
            <color indexed="81"/>
            <rFont val="Tahoma"/>
            <family val="2"/>
          </rPr>
          <t xml:space="preserve">
</t>
        </r>
      </text>
    </comment>
    <comment ref="D3" authorId="1" shapeId="0" xr:uid="{00000000-0006-0000-0400-000003000000}">
      <text>
        <r>
          <rPr>
            <sz val="8"/>
            <color indexed="81"/>
            <rFont val="Tahoma"/>
            <family val="2"/>
          </rPr>
          <t xml:space="preserve">Choisir le même nom pour toute ligne pointant sur le même lot, le même sous-lot et la même tâche 
</t>
        </r>
      </text>
    </comment>
    <comment ref="E3" authorId="2" shapeId="0" xr:uid="{00000000-0006-0000-0400-000004000000}">
      <text>
        <r>
          <rPr>
            <sz val="9"/>
            <color indexed="81"/>
            <rFont val="Tahoma"/>
            <family val="2"/>
          </rPr>
          <t xml:space="preserve">Nom court
</t>
        </r>
      </text>
    </comment>
    <comment ref="F3" authorId="0" shapeId="0" xr:uid="{00000000-0006-0000-0400-000005000000}">
      <text>
        <r>
          <rPr>
            <sz val="8"/>
            <color indexed="81"/>
            <rFont val="Tahoma"/>
            <family val="2"/>
          </rPr>
          <t xml:space="preserve">Mois de début de l'activité (mois inclus)
Idéalement, le début et la fin de la tâche doivent appartenir à une même période, selon le calendrier défini.
</t>
        </r>
      </text>
    </comment>
    <comment ref="G3" authorId="0" shapeId="0" xr:uid="{00000000-0006-0000-0400-000006000000}">
      <text>
        <r>
          <rPr>
            <sz val="8"/>
            <color indexed="81"/>
            <rFont val="Tahoma"/>
            <family val="2"/>
          </rPr>
          <t>Mois de fin de l'activité (mois inclus)
Idéalement, le début et la fin de la tâche doivent appartenir à une même période, selon le calendrier défini.</t>
        </r>
      </text>
    </comment>
    <comment ref="H3" authorId="0" shapeId="0" xr:uid="{00000000-0006-0000-0400-000007000000}">
      <text>
        <r>
          <rPr>
            <sz val="8"/>
            <color indexed="81"/>
            <rFont val="Tahoma"/>
            <family val="2"/>
          </rPr>
          <t>Numéro du livrable auquel est rattachée l'activité élémentaire de la ligne de la base de données.</t>
        </r>
      </text>
    </comment>
    <comment ref="I3" authorId="0" shapeId="0" xr:uid="{00000000-0006-0000-0400-000008000000}">
      <text>
        <r>
          <rPr>
            <sz val="8"/>
            <color indexed="81"/>
            <rFont val="Tahoma"/>
            <family val="2"/>
          </rPr>
          <t xml:space="preserve">Nombre de personnes.mois de la catégorie 1 (ingénieurs et cadres)
</t>
        </r>
      </text>
    </comment>
    <comment ref="J3" authorId="0" shapeId="0" xr:uid="{00000000-0006-0000-0400-000009000000}">
      <text>
        <r>
          <rPr>
            <sz val="8"/>
            <color indexed="81"/>
            <rFont val="Tahoma"/>
            <family val="2"/>
          </rPr>
          <t xml:space="preserve">Nombre de personnes.mois de la catégorie 2 (techniciens supérieurs et agents de maîtrise)
</t>
        </r>
      </text>
    </comment>
    <comment ref="K3" authorId="0" shapeId="0" xr:uid="{00000000-0006-0000-0400-00000A000000}">
      <text>
        <r>
          <rPr>
            <sz val="8"/>
            <color indexed="81"/>
            <rFont val="Tahoma"/>
            <family val="2"/>
          </rPr>
          <t>Nombre de personnes.mois de la catégorie 3 (employés administratifs et ouvriers)</t>
        </r>
        <r>
          <rPr>
            <b/>
            <sz val="8"/>
            <color indexed="81"/>
            <rFont val="Tahoma"/>
            <family val="2"/>
          </rPr>
          <t xml:space="preserve">
</t>
        </r>
      </text>
    </comment>
    <comment ref="L3" authorId="0" shapeId="0" xr:uid="{00000000-0006-0000-0400-00000B000000}">
      <text>
        <r>
          <rPr>
            <sz val="8"/>
            <color indexed="81"/>
            <rFont val="Tahoma"/>
            <family val="2"/>
          </rPr>
          <t>Dépenses de sous-traitance</t>
        </r>
        <r>
          <rPr>
            <b/>
            <sz val="8"/>
            <color indexed="81"/>
            <rFont val="Tahoma"/>
            <family val="2"/>
          </rPr>
          <t xml:space="preserve">
</t>
        </r>
      </text>
    </comment>
    <comment ref="M3" authorId="0" shapeId="0" xr:uid="{00000000-0006-0000-0400-00000C000000}">
      <text>
        <r>
          <rPr>
            <sz val="8"/>
            <color indexed="81"/>
            <rFont val="Tahoma"/>
            <family val="2"/>
          </rPr>
          <t>Contribution aux amortissements au pro rata du taux d'utilisation pour le projet</t>
        </r>
        <r>
          <rPr>
            <b/>
            <sz val="8"/>
            <color indexed="81"/>
            <rFont val="Tahoma"/>
            <family val="2"/>
          </rPr>
          <t xml:space="preserve">
</t>
        </r>
      </text>
    </comment>
    <comment ref="N3" authorId="0" shapeId="0" xr:uid="{00000000-0006-0000-0400-00000D000000}">
      <text>
        <r>
          <rPr>
            <sz val="8"/>
            <color indexed="81"/>
            <rFont val="Tahoma"/>
            <family val="2"/>
          </rPr>
          <t xml:space="preserve">Autres achats (consommables, équipements non amortis…)
</t>
        </r>
      </text>
    </comment>
    <comment ref="O3" authorId="2" shapeId="0" xr:uid="{00000000-0006-0000-0400-00000E000000}">
      <text>
        <r>
          <rPr>
            <sz val="9"/>
            <color indexed="81"/>
            <rFont val="Tahoma"/>
            <family val="2"/>
          </rPr>
          <t xml:space="preserve">Valeur brute des immobilisations, ventilées le cas échéant, selon les acomptes et autres tranches d'investissement
</t>
        </r>
      </text>
    </comment>
    <comment ref="P3" authorId="0" shapeId="0" xr:uid="{F190CD43-8FB2-4115-8976-D89E724C9B6F}">
      <text>
        <r>
          <rPr>
            <sz val="8"/>
            <color indexed="81"/>
            <rFont val="Tahoma"/>
            <family val="2"/>
          </rPr>
          <t>Proposition de Classification de l'activité (menu déroulant)
RI : recherche industrielle *
DE : développement expérimental *
ADM : lot de management
Environnement : protection de l’environnement *
Autre
*au sens de l'encadrement des aides d'Etat</t>
        </r>
      </text>
    </comment>
    <comment ref="Q3" authorId="2" shapeId="0" xr:uid="{00000000-0006-0000-0400-00000F000000}">
      <text>
        <r>
          <rPr>
            <b/>
            <sz val="9"/>
            <color indexed="81"/>
            <rFont val="Tahoma"/>
            <family val="2"/>
          </rPr>
          <t>Thierry BUR:</t>
        </r>
        <r>
          <rPr>
            <sz val="9"/>
            <color indexed="81"/>
            <rFont val="Tahoma"/>
            <family val="2"/>
          </rPr>
          <t xml:space="preserve">
Rang dans le tableau partenaire</t>
        </r>
      </text>
    </comment>
  </commentList>
</comments>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169" uniqueCount="80">
  <si>
    <t>Lot</t>
  </si>
  <si>
    <t>Tache</t>
  </si>
  <si>
    <t>Partenaire</t>
  </si>
  <si>
    <t>Contribution aux amortissements</t>
  </si>
  <si>
    <t>Livrable</t>
  </si>
  <si>
    <t>Personne.mois cat 1</t>
  </si>
  <si>
    <t>Personne.mois cat 2</t>
  </si>
  <si>
    <t>Personne.mois cat 3</t>
  </si>
  <si>
    <t>zone de saisie</t>
  </si>
  <si>
    <t>Type de coûts</t>
  </si>
  <si>
    <t>Catégorie partenaire</t>
  </si>
  <si>
    <t>Sous-lot (facultatif)</t>
  </si>
  <si>
    <t>Mois début tâche</t>
  </si>
  <si>
    <t>Mois fin tâche</t>
  </si>
  <si>
    <t>Mois fin EC</t>
  </si>
  <si>
    <t>Date EC</t>
  </si>
  <si>
    <t>Etape clé</t>
  </si>
  <si>
    <t>Total</t>
  </si>
  <si>
    <t>Salaire Cat. 1 présenté</t>
  </si>
  <si>
    <t>Salaire Cat. 2 présenté</t>
  </si>
  <si>
    <t>Salaire Cat. 3 présenté</t>
  </si>
  <si>
    <t>Coûts présentés</t>
  </si>
  <si>
    <t>Durée tâche</t>
  </si>
  <si>
    <t>DateT0</t>
  </si>
  <si>
    <t>Partenaire court</t>
  </si>
  <si>
    <t>Total personne.mois</t>
  </si>
  <si>
    <t>Champ :</t>
  </si>
  <si>
    <t>PE</t>
  </si>
  <si>
    <t>Classification saisie</t>
  </si>
  <si>
    <t>Salaire moyen</t>
  </si>
  <si>
    <t>ME</t>
  </si>
  <si>
    <t>GE</t>
  </si>
  <si>
    <t>Labo</t>
  </si>
  <si>
    <t>ETI</t>
  </si>
  <si>
    <t>EC1</t>
  </si>
  <si>
    <t>EC2</t>
  </si>
  <si>
    <t>EC3</t>
  </si>
  <si>
    <t>EC4</t>
  </si>
  <si>
    <t>EC5</t>
  </si>
  <si>
    <t>EC6</t>
  </si>
  <si>
    <t>EC7</t>
  </si>
  <si>
    <t>EC8</t>
  </si>
  <si>
    <t>Intitulé dépense</t>
  </si>
  <si>
    <t>N° champ :</t>
  </si>
  <si>
    <t>FileName</t>
  </si>
  <si>
    <t>Workbook Type</t>
  </si>
  <si>
    <t>Version</t>
  </si>
  <si>
    <t>Include Date</t>
  </si>
  <si>
    <t>Extension</t>
  </si>
  <si>
    <t>Retain Original Date</t>
  </si>
  <si>
    <t>Original Date</t>
  </si>
  <si>
    <t>BDD 2018 full split</t>
  </si>
  <si>
    <t>xlsx</t>
  </si>
  <si>
    <t>RH</t>
  </si>
  <si>
    <t>Zone de saisie</t>
  </si>
  <si>
    <t>ADM</t>
  </si>
  <si>
    <t>RI</t>
  </si>
  <si>
    <t>DE</t>
  </si>
  <si>
    <t>Nbre EC</t>
  </si>
  <si>
    <t>ID_Partenaire</t>
  </si>
  <si>
    <t>Salaires</t>
  </si>
  <si>
    <t>Investissements</t>
  </si>
  <si>
    <t>Autres dépenses</t>
  </si>
  <si>
    <t>Sous-traitance</t>
  </si>
  <si>
    <t>Salaires présentés</t>
  </si>
  <si>
    <t>Frais généraux présentés</t>
  </si>
  <si>
    <t>Sous-traitance présentée</t>
  </si>
  <si>
    <t>Contribution aux amortissements présentés</t>
  </si>
  <si>
    <t>Autres dépenses présentées</t>
  </si>
  <si>
    <t>Investissements présentés</t>
  </si>
  <si>
    <t xml:space="preserve"> Salaires présentés</t>
  </si>
  <si>
    <t xml:space="preserve"> Frais généraux présentés</t>
  </si>
  <si>
    <t xml:space="preserve"> Sous-traitance présentée</t>
  </si>
  <si>
    <t xml:space="preserve"> Contribution aux amortissements présentés</t>
  </si>
  <si>
    <t xml:space="preserve"> Autres dépenses présentées</t>
  </si>
  <si>
    <t xml:space="preserve"> Investissements présentés</t>
  </si>
  <si>
    <t xml:space="preserve"> Coûts présentés</t>
  </si>
  <si>
    <t>Classification</t>
  </si>
  <si>
    <t>Environnement</t>
  </si>
  <si>
    <t>Autre</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10">
    <numFmt numFmtId="164" formatCode="_(* #,##0.00_);_(* \(#,##0.00\);_(* &quot;-&quot;??_);_(@_)"/>
    <numFmt numFmtId="165" formatCode="_(&quot;€&quot;* #,##0.00_);_(&quot;€&quot;* \(#,##0.00\);_(&quot;€&quot;* &quot;-&quot;??_);_(@_)"/>
    <numFmt numFmtId="166" formatCode="0.0"/>
    <numFmt numFmtId="167" formatCode="#,##0.0"/>
    <numFmt numFmtId="168" formatCode="_-* #,##0.00\ _F_-;\-* #,##0.00\ _F_-;_-* &quot;-&quot;??\ _F_-;_-@_-"/>
    <numFmt numFmtId="169" formatCode="#,##0,,&quot; M€&quot;;\ \-#,##0,,&quot; M€&quot;;&quot;-&quot;"/>
    <numFmt numFmtId="170" formatCode="#,##0,;\-#,##0,;&quot;-&quot;"/>
    <numFmt numFmtId="171" formatCode="#,##0,,;\ \-#,##0,,;&quot;-&quot;"/>
    <numFmt numFmtId="172" formatCode="[&gt;=1000000]#\ ###\ ##0;[&gt;=1000]#\ ##0;##0"/>
    <numFmt numFmtId="173" formatCode="&quot;EC&quot;0;;&quot;T&quot;0"/>
  </numFmts>
  <fonts count="28">
    <font>
      <sz val="10"/>
      <name val="Arial"/>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Arial"/>
      <family val="2"/>
    </font>
    <font>
      <sz val="8"/>
      <name val="Arial"/>
      <family val="2"/>
    </font>
    <font>
      <sz val="10"/>
      <color indexed="9"/>
      <name val="Arial"/>
      <family val="2"/>
    </font>
    <font>
      <sz val="8"/>
      <color indexed="81"/>
      <name val="Tahoma"/>
      <family val="2"/>
    </font>
    <font>
      <b/>
      <sz val="8"/>
      <color indexed="81"/>
      <name val="Tahoma"/>
      <family val="2"/>
    </font>
    <font>
      <b/>
      <sz val="10"/>
      <name val="Arial"/>
      <family val="2"/>
    </font>
    <font>
      <sz val="10"/>
      <name val="Arial"/>
      <family val="2"/>
    </font>
    <font>
      <sz val="10"/>
      <color indexed="17"/>
      <name val="Arial"/>
      <family val="2"/>
    </font>
    <font>
      <sz val="10"/>
      <color indexed="8"/>
      <name val="Times New Roman"/>
      <family val="1"/>
    </font>
    <font>
      <sz val="9"/>
      <color indexed="81"/>
      <name val="Tahoma"/>
      <family val="2"/>
    </font>
    <font>
      <b/>
      <sz val="10"/>
      <color theme="0"/>
      <name val="Arial"/>
      <family val="2"/>
    </font>
    <font>
      <b/>
      <sz val="9"/>
      <color indexed="81"/>
      <name val="Tahoma"/>
      <family val="2"/>
    </font>
    <font>
      <b/>
      <sz val="10"/>
      <name val="Arial"/>
      <family val="2"/>
    </font>
    <font>
      <sz val="10"/>
      <color theme="1"/>
      <name val="Arial"/>
      <family val="2"/>
    </font>
    <font>
      <sz val="9"/>
      <color rgb="FF7A6E67"/>
      <name val="Arial Unicode MS"/>
      <family val="2"/>
    </font>
    <font>
      <sz val="8"/>
      <color rgb="FF7A6E67"/>
      <name val="Arial Unicode MS"/>
      <family val="2"/>
    </font>
    <font>
      <u/>
      <sz val="10"/>
      <color indexed="12"/>
      <name val="Arial"/>
      <family val="2"/>
    </font>
    <font>
      <sz val="10"/>
      <color indexed="12"/>
      <name val="Arial"/>
      <family val="2"/>
    </font>
    <font>
      <sz val="10"/>
      <color theme="3" tint="0.39997558519241921"/>
      <name val="Arial"/>
      <family val="2"/>
    </font>
    <font>
      <sz val="10"/>
      <color theme="0" tint="-0.249977111117893"/>
      <name val="Arial"/>
      <family val="2"/>
    </font>
    <font>
      <b/>
      <sz val="10"/>
      <color theme="1"/>
      <name val="Arial"/>
      <family val="2"/>
    </font>
    <font>
      <sz val="10"/>
      <color theme="4"/>
      <name val="Arial"/>
      <family val="2"/>
    </font>
  </fonts>
  <fills count="14">
    <fill>
      <patternFill patternType="none"/>
    </fill>
    <fill>
      <patternFill patternType="gray125"/>
    </fill>
    <fill>
      <patternFill patternType="solid">
        <fgColor indexed="62"/>
        <bgColor indexed="64"/>
      </patternFill>
    </fill>
    <fill>
      <patternFill patternType="solid">
        <fgColor indexed="17"/>
        <bgColor indexed="64"/>
      </patternFill>
    </fill>
    <fill>
      <patternFill patternType="solid">
        <fgColor rgb="FFFFFF00"/>
        <bgColor indexed="64"/>
      </patternFill>
    </fill>
    <fill>
      <patternFill patternType="solid">
        <fgColor indexed="51"/>
        <bgColor indexed="64"/>
      </patternFill>
    </fill>
    <fill>
      <patternFill patternType="solid">
        <fgColor rgb="FF92D050"/>
        <bgColor indexed="64"/>
      </patternFill>
    </fill>
    <fill>
      <patternFill patternType="solid">
        <fgColor theme="4" tint="0.79998168889431442"/>
        <bgColor theme="4" tint="0.79998168889431442"/>
      </patternFill>
    </fill>
    <fill>
      <patternFill patternType="solid">
        <fgColor theme="4" tint="0.59999389629810485"/>
        <bgColor theme="4" tint="0.59999389629810485"/>
      </patternFill>
    </fill>
    <fill>
      <patternFill patternType="solid">
        <fgColor theme="2"/>
        <bgColor indexed="64"/>
      </patternFill>
    </fill>
    <fill>
      <patternFill patternType="solid">
        <fgColor rgb="FF00B0F0"/>
        <bgColor indexed="64"/>
      </patternFill>
    </fill>
    <fill>
      <patternFill patternType="solid">
        <fgColor theme="4" tint="0.39997558519241921"/>
        <bgColor indexed="64"/>
      </patternFill>
    </fill>
    <fill>
      <patternFill patternType="solid">
        <fgColor theme="0" tint="-4.9989318521683403E-2"/>
        <bgColor indexed="64"/>
      </patternFill>
    </fill>
    <fill>
      <patternFill patternType="solid">
        <fgColor theme="0" tint="-4.9989318521683403E-2"/>
        <bgColor theme="4" tint="0.79998168889431442"/>
      </patternFill>
    </fill>
  </fills>
  <borders count="16">
    <border>
      <left/>
      <right/>
      <top/>
      <bottom/>
      <diagonal/>
    </border>
    <border>
      <left/>
      <right style="thin">
        <color indexed="64"/>
      </right>
      <top/>
      <bottom/>
      <diagonal/>
    </border>
    <border>
      <left/>
      <right/>
      <top/>
      <bottom style="thin">
        <color indexed="64"/>
      </bottom>
      <diagonal/>
    </border>
    <border>
      <left style="thin">
        <color indexed="64"/>
      </left>
      <right/>
      <top/>
      <bottom/>
      <diagonal/>
    </border>
    <border>
      <left style="thin">
        <color indexed="64"/>
      </left>
      <right style="thin">
        <color indexed="64"/>
      </right>
      <top/>
      <bottom/>
      <diagonal/>
    </border>
    <border>
      <left/>
      <right style="medium">
        <color indexed="8"/>
      </right>
      <top/>
      <bottom/>
      <diagonal/>
    </border>
    <border>
      <left/>
      <right style="thin">
        <color indexed="9"/>
      </right>
      <top/>
      <bottom/>
      <diagonal/>
    </border>
    <border>
      <left style="thin">
        <color indexed="9"/>
      </left>
      <right style="thin">
        <color indexed="9"/>
      </right>
      <top/>
      <bottom/>
      <diagonal/>
    </border>
    <border>
      <left style="thin">
        <color indexed="9"/>
      </left>
      <right/>
      <top/>
      <bottom/>
      <diagonal/>
    </border>
    <border>
      <left/>
      <right/>
      <top style="thin">
        <color indexed="64"/>
      </top>
      <bottom/>
      <diagonal/>
    </border>
    <border>
      <left style="thin">
        <color indexed="64"/>
      </left>
      <right style="thin">
        <color indexed="64"/>
      </right>
      <top style="thin">
        <color indexed="64"/>
      </top>
      <bottom style="thin">
        <color indexed="64"/>
      </bottom>
      <diagonal/>
    </border>
    <border>
      <left/>
      <right/>
      <top style="thin">
        <color theme="0"/>
      </top>
      <bottom/>
      <diagonal/>
    </border>
    <border>
      <left/>
      <right style="thick">
        <color rgb="FFFF0000"/>
      </right>
      <top/>
      <bottom/>
      <diagonal/>
    </border>
    <border>
      <left style="thin">
        <color indexed="9"/>
      </left>
      <right style="thick">
        <color rgb="FFFF0000"/>
      </right>
      <top/>
      <bottom/>
      <diagonal/>
    </border>
    <border>
      <left style="thin">
        <color theme="0"/>
      </left>
      <right/>
      <top style="thin">
        <color theme="0"/>
      </top>
      <bottom/>
      <diagonal/>
    </border>
    <border>
      <left style="thick">
        <color rgb="FFFF0000"/>
      </left>
      <right/>
      <top/>
      <bottom/>
      <diagonal/>
    </border>
  </borders>
  <cellStyleXfs count="29">
    <xf numFmtId="0" fontId="0" fillId="0" borderId="0"/>
    <xf numFmtId="165" fontId="6" fillId="0" borderId="0" applyFont="0" applyFill="0" applyBorder="0" applyAlignment="0" applyProtection="0"/>
    <xf numFmtId="165" fontId="12" fillId="0" borderId="0" applyFont="0" applyFill="0" applyBorder="0" applyAlignment="0" applyProtection="0"/>
    <xf numFmtId="0" fontId="12" fillId="0" borderId="0"/>
    <xf numFmtId="9" fontId="6" fillId="0" borderId="0" applyFont="0" applyFill="0" applyBorder="0" applyAlignment="0" applyProtection="0"/>
    <xf numFmtId="0" fontId="6" fillId="0" borderId="0"/>
    <xf numFmtId="0" fontId="6" fillId="0" borderId="0"/>
    <xf numFmtId="165" fontId="6" fillId="0" borderId="0" applyFont="0" applyFill="0" applyBorder="0" applyAlignment="0" applyProtection="0"/>
    <xf numFmtId="165" fontId="6" fillId="0" borderId="0" applyFont="0" applyFill="0" applyBorder="0" applyAlignment="0" applyProtection="0"/>
    <xf numFmtId="164" fontId="6" fillId="0" borderId="0" applyFont="0" applyFill="0" applyBorder="0" applyAlignment="0" applyProtection="0"/>
    <xf numFmtId="165" fontId="6" fillId="0" borderId="0" applyFont="0" applyFill="0" applyBorder="0" applyAlignment="0" applyProtection="0"/>
    <xf numFmtId="0" fontId="5" fillId="0" borderId="0"/>
    <xf numFmtId="0" fontId="20" fillId="0" borderId="0" applyAlignment="0">
      <alignment horizontal="justify" vertical="top" wrapText="1"/>
    </xf>
    <xf numFmtId="0" fontId="21" fillId="9" borderId="0">
      <alignment vertical="center" wrapText="1"/>
    </xf>
    <xf numFmtId="0" fontId="22" fillId="0" borderId="0" applyNumberFormat="0" applyFill="0" applyBorder="0" applyAlignment="0" applyProtection="0">
      <alignment vertical="top"/>
      <protection locked="0"/>
    </xf>
    <xf numFmtId="168" fontId="6" fillId="0" borderId="0" applyFont="0" applyFill="0" applyBorder="0" applyAlignment="0" applyProtection="0"/>
    <xf numFmtId="0" fontId="4" fillId="0" borderId="0"/>
    <xf numFmtId="164" fontId="4" fillId="0" borderId="0" applyFont="0" applyFill="0" applyBorder="0" applyAlignment="0" applyProtection="0"/>
    <xf numFmtId="9" fontId="4" fillId="0" borderId="0" applyFont="0" applyFill="0" applyBorder="0" applyAlignment="0" applyProtection="0"/>
    <xf numFmtId="164" fontId="6" fillId="0" borderId="0" applyFont="0" applyFill="0" applyBorder="0" applyAlignment="0" applyProtection="0"/>
    <xf numFmtId="169" fontId="23" fillId="0" borderId="0"/>
    <xf numFmtId="9" fontId="6" fillId="0" borderId="0" applyFont="0" applyFill="0" applyBorder="0" applyAlignment="0" applyProtection="0"/>
    <xf numFmtId="170" fontId="6" fillId="0" borderId="4" applyFont="0" applyFill="0" applyBorder="0" applyAlignment="0" applyProtection="0"/>
    <xf numFmtId="171" fontId="6" fillId="0" borderId="4" applyBorder="0"/>
    <xf numFmtId="9" fontId="4" fillId="0" borderId="0" applyFont="0" applyFill="0" applyBorder="0" applyAlignment="0" applyProtection="0"/>
    <xf numFmtId="0" fontId="3" fillId="0" borderId="0"/>
    <xf numFmtId="164" fontId="2" fillId="0" borderId="0" applyFont="0" applyFill="0" applyBorder="0" applyAlignment="0" applyProtection="0"/>
    <xf numFmtId="0" fontId="1" fillId="0" borderId="0"/>
    <xf numFmtId="172" fontId="6" fillId="0" borderId="9" applyFont="0" applyFill="0" applyBorder="0" applyAlignment="0" applyProtection="0"/>
  </cellStyleXfs>
  <cellXfs count="72">
    <xf numFmtId="0" fontId="0" fillId="0" borderId="0" xfId="0"/>
    <xf numFmtId="0" fontId="8" fillId="2" borderId="0" xfId="0" applyFont="1" applyFill="1" applyAlignment="1" applyProtection="1">
      <alignment vertical="top" wrapText="1"/>
      <protection locked="0"/>
    </xf>
    <xf numFmtId="0" fontId="11" fillId="0" borderId="0" xfId="0" applyFont="1" applyAlignment="1">
      <alignment horizontal="center" wrapText="1"/>
    </xf>
    <xf numFmtId="0" fontId="0" fillId="4" borderId="0" xfId="0" applyFill="1"/>
    <xf numFmtId="0" fontId="6" fillId="4" borderId="0" xfId="0" applyFont="1" applyFill="1"/>
    <xf numFmtId="0" fontId="0" fillId="4" borderId="0" xfId="0" applyFill="1" applyAlignment="1">
      <alignment horizontal="center"/>
    </xf>
    <xf numFmtId="0" fontId="12" fillId="4" borderId="0" xfId="0" applyFont="1" applyFill="1" applyAlignment="1">
      <alignment horizontal="center"/>
    </xf>
    <xf numFmtId="0" fontId="6" fillId="4" borderId="0" xfId="0" applyFont="1" applyFill="1" applyAlignment="1">
      <alignment horizontal="center"/>
    </xf>
    <xf numFmtId="0" fontId="6" fillId="0" borderId="0" xfId="0" applyFont="1"/>
    <xf numFmtId="0" fontId="6" fillId="5" borderId="0" xfId="0" applyFont="1" applyFill="1" applyAlignment="1" applyProtection="1">
      <alignment vertical="top" wrapText="1"/>
      <protection locked="0"/>
    </xf>
    <xf numFmtId="0" fontId="8" fillId="6" borderId="0" xfId="0" applyFont="1" applyFill="1" applyAlignment="1" applyProtection="1">
      <alignment vertical="top" wrapText="1"/>
      <protection locked="0"/>
    </xf>
    <xf numFmtId="0" fontId="12" fillId="0" borderId="0" xfId="0" applyFont="1" applyAlignment="1">
      <alignment horizontal="center"/>
    </xf>
    <xf numFmtId="0" fontId="6" fillId="0" borderId="0" xfId="5"/>
    <xf numFmtId="0" fontId="8" fillId="2" borderId="6" xfId="0" applyFont="1" applyFill="1" applyBorder="1" applyAlignment="1">
      <alignment horizontal="center" vertical="center" textRotation="90" wrapText="1"/>
    </xf>
    <xf numFmtId="0" fontId="8" fillId="2" borderId="7" xfId="0" applyFont="1" applyFill="1" applyBorder="1" applyAlignment="1">
      <alignment horizontal="center" vertical="center" textRotation="90" wrapText="1"/>
    </xf>
    <xf numFmtId="0" fontId="8" fillId="3" borderId="7" xfId="0" applyFont="1" applyFill="1" applyBorder="1" applyAlignment="1">
      <alignment horizontal="center" vertical="center" textRotation="90" wrapText="1"/>
    </xf>
    <xf numFmtId="0" fontId="8" fillId="3" borderId="8" xfId="0" applyFont="1" applyFill="1" applyBorder="1" applyAlignment="1">
      <alignment horizontal="center" vertical="center" textRotation="90" wrapText="1"/>
    </xf>
    <xf numFmtId="0" fontId="12" fillId="0" borderId="2" xfId="0" applyFont="1" applyBorder="1"/>
    <xf numFmtId="0" fontId="11" fillId="0" borderId="0" xfId="0" applyFont="1"/>
    <xf numFmtId="0" fontId="0" fillId="0" borderId="0" xfId="0" applyProtection="1">
      <protection locked="0"/>
    </xf>
    <xf numFmtId="3" fontId="0" fillId="0" borderId="0" xfId="0" applyNumberFormat="1"/>
    <xf numFmtId="14" fontId="19" fillId="8" borderId="11" xfId="0" applyNumberFormat="1" applyFont="1" applyFill="1" applyBorder="1"/>
    <xf numFmtId="3" fontId="13" fillId="0" borderId="0" xfId="0" applyNumberFormat="1" applyFont="1" applyAlignment="1">
      <alignment horizontal="center"/>
    </xf>
    <xf numFmtId="0" fontId="8" fillId="3" borderId="0" xfId="0" applyFont="1" applyFill="1" applyAlignment="1">
      <alignment horizontal="center" vertical="center" textRotation="90" wrapText="1"/>
    </xf>
    <xf numFmtId="0" fontId="16" fillId="0" borderId="0" xfId="0" applyFont="1"/>
    <xf numFmtId="167" fontId="13" fillId="0" borderId="0" xfId="0" applyNumberFormat="1" applyFont="1"/>
    <xf numFmtId="3" fontId="13" fillId="0" borderId="0" xfId="0" applyNumberFormat="1" applyFont="1"/>
    <xf numFmtId="0" fontId="0" fillId="0" borderId="0" xfId="0" applyAlignment="1">
      <alignment horizontal="center"/>
    </xf>
    <xf numFmtId="3" fontId="6" fillId="0" borderId="0" xfId="0" applyNumberFormat="1" applyFont="1"/>
    <xf numFmtId="9" fontId="0" fillId="0" borderId="0" xfId="4" applyFont="1" applyProtection="1"/>
    <xf numFmtId="3" fontId="11" fillId="0" borderId="0" xfId="0" applyNumberFormat="1" applyFont="1"/>
    <xf numFmtId="0" fontId="8" fillId="11" borderId="8" xfId="0" applyFont="1" applyFill="1" applyBorder="1" applyAlignment="1">
      <alignment horizontal="center" vertical="center" textRotation="90" wrapText="1"/>
    </xf>
    <xf numFmtId="0" fontId="24" fillId="0" borderId="0" xfId="5" applyFont="1"/>
    <xf numFmtId="0" fontId="25" fillId="0" borderId="0" xfId="0" applyFont="1"/>
    <xf numFmtId="0" fontId="6" fillId="0" borderId="1" xfId="0" applyFont="1" applyBorder="1"/>
    <xf numFmtId="0" fontId="6" fillId="0" borderId="4" xfId="0" applyFont="1" applyBorder="1" applyAlignment="1">
      <alignment horizontal="center"/>
    </xf>
    <xf numFmtId="0" fontId="6" fillId="0" borderId="5" xfId="0" applyFont="1" applyBorder="1"/>
    <xf numFmtId="4" fontId="6" fillId="0" borderId="0" xfId="0" applyNumberFormat="1" applyFont="1"/>
    <xf numFmtId="3" fontId="6" fillId="0" borderId="3" xfId="0" applyNumberFormat="1" applyFont="1" applyBorder="1"/>
    <xf numFmtId="166" fontId="6" fillId="0" borderId="0" xfId="0" applyNumberFormat="1" applyFont="1"/>
    <xf numFmtId="1" fontId="0" fillId="0" borderId="0" xfId="0" applyNumberFormat="1"/>
    <xf numFmtId="0" fontId="8" fillId="10" borderId="13" xfId="0" applyFont="1" applyFill="1" applyBorder="1" applyAlignment="1">
      <alignment horizontal="center" vertical="center" textRotation="90" wrapText="1"/>
    </xf>
    <xf numFmtId="3" fontId="0" fillId="0" borderId="12" xfId="0" applyNumberFormat="1" applyBorder="1" applyAlignment="1">
      <alignment horizontal="center"/>
    </xf>
    <xf numFmtId="0" fontId="6" fillId="0" borderId="1" xfId="5" applyBorder="1" applyAlignment="1">
      <alignment vertical="top" wrapText="1"/>
    </xf>
    <xf numFmtId="0" fontId="6" fillId="0" borderId="10" xfId="5" applyBorder="1" applyAlignment="1">
      <alignment vertical="top" wrapText="1"/>
    </xf>
    <xf numFmtId="1" fontId="6" fillId="0" borderId="10" xfId="5" applyNumberFormat="1" applyBorder="1" applyAlignment="1">
      <alignment vertical="top" wrapText="1"/>
    </xf>
    <xf numFmtId="0" fontId="0" fillId="4" borderId="0" xfId="0" applyFill="1" applyProtection="1">
      <protection locked="0"/>
    </xf>
    <xf numFmtId="0" fontId="19" fillId="7" borderId="14" xfId="0" applyFont="1" applyFill="1" applyBorder="1"/>
    <xf numFmtId="0" fontId="0" fillId="0" borderId="15" xfId="0" applyBorder="1" applyProtection="1">
      <protection locked="0"/>
    </xf>
    <xf numFmtId="0" fontId="6" fillId="0" borderId="15" xfId="0" applyFont="1" applyBorder="1"/>
    <xf numFmtId="0" fontId="6" fillId="0" borderId="0" xfId="0" applyFont="1" applyAlignment="1">
      <alignment horizontal="right"/>
    </xf>
    <xf numFmtId="0" fontId="27" fillId="0" borderId="0" xfId="5" applyFont="1"/>
    <xf numFmtId="0" fontId="6" fillId="0" borderId="12" xfId="0" applyFont="1" applyBorder="1" applyProtection="1">
      <protection locked="0"/>
    </xf>
    <xf numFmtId="0" fontId="0" fillId="0" borderId="12" xfId="0" applyBorder="1" applyProtection="1">
      <protection locked="0"/>
    </xf>
    <xf numFmtId="4" fontId="0" fillId="0" borderId="0" xfId="0" applyNumberFormat="1" applyProtection="1">
      <protection locked="0"/>
    </xf>
    <xf numFmtId="0" fontId="18" fillId="0" borderId="0" xfId="0" applyFont="1" applyAlignment="1">
      <alignment horizontal="center" vertical="center" wrapText="1"/>
    </xf>
    <xf numFmtId="14" fontId="0" fillId="0" borderId="0" xfId="0" applyNumberFormat="1" applyProtection="1">
      <protection locked="0"/>
    </xf>
    <xf numFmtId="0" fontId="0" fillId="0" borderId="15" xfId="0" applyBorder="1"/>
    <xf numFmtId="0" fontId="11" fillId="0" borderId="15" xfId="0" applyFont="1" applyBorder="1" applyAlignment="1">
      <alignment horizontal="center" wrapText="1"/>
    </xf>
    <xf numFmtId="173" fontId="6" fillId="0" borderId="15" xfId="0" applyNumberFormat="1" applyFont="1" applyBorder="1" applyAlignment="1">
      <alignment horizontal="left" wrapText="1"/>
    </xf>
    <xf numFmtId="0" fontId="11" fillId="12" borderId="0" xfId="0" applyFont="1" applyFill="1" applyAlignment="1">
      <alignment horizontal="center" vertical="center"/>
    </xf>
    <xf numFmtId="0" fontId="11" fillId="12" borderId="0" xfId="0" applyFont="1" applyFill="1" applyAlignment="1">
      <alignment horizontal="center" vertical="center" wrapText="1"/>
    </xf>
    <xf numFmtId="3" fontId="11" fillId="12" borderId="0" xfId="0" applyNumberFormat="1" applyFont="1" applyFill="1"/>
    <xf numFmtId="0" fontId="11" fillId="12" borderId="0" xfId="0" applyFont="1" applyFill="1"/>
    <xf numFmtId="0" fontId="11" fillId="0" borderId="0" xfId="5" applyFont="1"/>
    <xf numFmtId="3" fontId="11" fillId="12" borderId="0" xfId="0" applyNumberFormat="1" applyFont="1" applyFill="1" applyAlignment="1">
      <alignment horizontal="center"/>
    </xf>
    <xf numFmtId="0" fontId="11" fillId="12" borderId="0" xfId="0" applyFont="1" applyFill="1" applyAlignment="1">
      <alignment horizontal="center"/>
    </xf>
    <xf numFmtId="0" fontId="26" fillId="13" borderId="0" xfId="0" applyFont="1" applyFill="1"/>
    <xf numFmtId="3" fontId="26" fillId="13" borderId="0" xfId="0" applyNumberFormat="1" applyFont="1" applyFill="1"/>
    <xf numFmtId="0" fontId="26" fillId="13" borderId="0" xfId="0" applyFont="1" applyFill="1" applyAlignment="1">
      <alignment horizontal="center" vertical="center"/>
    </xf>
    <xf numFmtId="0" fontId="26" fillId="13" borderId="0" xfId="0" applyFont="1" applyFill="1" applyAlignment="1">
      <alignment horizontal="center" vertical="center" wrapText="1"/>
    </xf>
    <xf numFmtId="0" fontId="6" fillId="4" borderId="0" xfId="0" applyFont="1" applyFill="1" applyAlignment="1">
      <alignment horizontal="center"/>
    </xf>
  </cellXfs>
  <cellStyles count="29">
    <cellStyle name="Espace insécable" xfId="28" xr:uid="{00000000-0005-0000-0000-000000000000}"/>
    <cellStyle name="Euro" xfId="1" xr:uid="{00000000-0005-0000-0000-000001000000}"/>
    <cellStyle name="Euro 2" xfId="2" xr:uid="{00000000-0005-0000-0000-000002000000}"/>
    <cellStyle name="Euro 2 2" xfId="10" xr:uid="{00000000-0005-0000-0000-000003000000}"/>
    <cellStyle name="Euro 2 3" xfId="8" xr:uid="{00000000-0005-0000-0000-000004000000}"/>
    <cellStyle name="Euro 3" xfId="7" xr:uid="{00000000-0005-0000-0000-000005000000}"/>
    <cellStyle name="Kilo" xfId="22" xr:uid="{00000000-0005-0000-0000-000006000000}"/>
    <cellStyle name="Lien hypertexte 2" xfId="14" xr:uid="{00000000-0005-0000-0000-000008000000}"/>
    <cellStyle name="Mega" xfId="23" xr:uid="{00000000-0005-0000-0000-000009000000}"/>
    <cellStyle name="Mega€" xfId="20" xr:uid="{00000000-0005-0000-0000-00000A000000}"/>
    <cellStyle name="Milliers 2" xfId="9" xr:uid="{00000000-0005-0000-0000-00000B000000}"/>
    <cellStyle name="Milliers 2 2" xfId="17" xr:uid="{00000000-0005-0000-0000-00000C000000}"/>
    <cellStyle name="Milliers 2 4" xfId="26" xr:uid="{00000000-0005-0000-0000-00000D000000}"/>
    <cellStyle name="Milliers 3" xfId="15" xr:uid="{00000000-0005-0000-0000-00000E000000}"/>
    <cellStyle name="Milliers 4" xfId="19" xr:uid="{00000000-0005-0000-0000-00000F000000}"/>
    <cellStyle name="Normal" xfId="0" builtinId="0"/>
    <cellStyle name="Normal 2" xfId="3" xr:uid="{00000000-0005-0000-0000-000011000000}"/>
    <cellStyle name="Normal 2 2" xfId="5" xr:uid="{00000000-0005-0000-0000-000012000000}"/>
    <cellStyle name="Normal 3" xfId="6" xr:uid="{00000000-0005-0000-0000-000013000000}"/>
    <cellStyle name="Normal 3 2" xfId="11" xr:uid="{00000000-0005-0000-0000-000014000000}"/>
    <cellStyle name="Normal 3 3" xfId="16" xr:uid="{00000000-0005-0000-0000-000015000000}"/>
    <cellStyle name="Normal 4" xfId="25" xr:uid="{00000000-0005-0000-0000-000016000000}"/>
    <cellStyle name="Normal 5" xfId="27" xr:uid="{00000000-0005-0000-0000-000017000000}"/>
    <cellStyle name="Pourcentage" xfId="4" builtinId="5"/>
    <cellStyle name="Pourcentage 2" xfId="18" xr:uid="{00000000-0005-0000-0000-000019000000}"/>
    <cellStyle name="Pourcentage 2 2" xfId="21" xr:uid="{00000000-0005-0000-0000-00001A000000}"/>
    <cellStyle name="Pourcentage 3 2" xfId="24" xr:uid="{00000000-0005-0000-0000-00001B000000}"/>
    <cellStyle name="Style 2" xfId="13" xr:uid="{00000000-0005-0000-0000-00001C000000}"/>
    <cellStyle name="Style 5" xfId="12" xr:uid="{00000000-0005-0000-0000-00001D000000}"/>
  </cellStyles>
  <dxfs count="93">
    <dxf>
      <fill>
        <patternFill>
          <bgColor rgb="FFFF0000"/>
        </patternFill>
      </fill>
    </dxf>
    <dxf>
      <numFmt numFmtId="3" formatCode="#,##0"/>
      <border diagonalUp="0" diagonalDown="0" outline="0">
        <left/>
        <right/>
        <top/>
        <bottom/>
      </border>
    </dxf>
    <dxf>
      <numFmt numFmtId="13" formatCode="0%"/>
      <protection locked="1" hidden="0"/>
    </dxf>
    <dxf>
      <numFmt numFmtId="3" formatCode="#,##0"/>
      <border diagonalUp="0" diagonalDown="0" outline="0">
        <left/>
        <right/>
        <top/>
        <bottom/>
      </border>
    </dxf>
    <dxf>
      <numFmt numFmtId="13" formatCode="0%"/>
      <protection locked="1" hidden="0"/>
    </dxf>
    <dxf>
      <numFmt numFmtId="3" formatCode="#,##0"/>
      <border diagonalUp="0" diagonalDown="0" outline="0">
        <left/>
        <right/>
        <top/>
        <bottom/>
      </border>
    </dxf>
    <dxf>
      <numFmt numFmtId="13" formatCode="0%"/>
      <protection locked="1" hidden="0"/>
    </dxf>
    <dxf>
      <numFmt numFmtId="3" formatCode="#,##0"/>
      <border diagonalUp="0" diagonalDown="0" outline="0">
        <left/>
        <right/>
        <top/>
        <bottom/>
      </border>
    </dxf>
    <dxf>
      <numFmt numFmtId="13" formatCode="0%"/>
      <protection locked="1" hidden="0"/>
    </dxf>
    <dxf>
      <numFmt numFmtId="3" formatCode="#,##0"/>
      <border diagonalUp="0" diagonalDown="0" outline="0">
        <left/>
        <right/>
        <top/>
        <bottom/>
      </border>
    </dxf>
    <dxf>
      <numFmt numFmtId="13" formatCode="0%"/>
      <protection locked="1" hidden="0"/>
    </dxf>
    <dxf>
      <numFmt numFmtId="3" formatCode="#,##0"/>
      <border diagonalUp="0" diagonalDown="0" outline="0">
        <left/>
        <right/>
        <top/>
        <bottom/>
      </border>
    </dxf>
    <dxf>
      <numFmt numFmtId="13" formatCode="0%"/>
      <protection locked="1" hidden="0"/>
    </dxf>
    <dxf>
      <numFmt numFmtId="3" formatCode="#,##0"/>
      <border diagonalUp="0" diagonalDown="0" outline="0">
        <left/>
        <right/>
        <top/>
        <bottom/>
      </border>
    </dxf>
    <dxf>
      <numFmt numFmtId="13" formatCode="0%"/>
      <protection locked="1" hidden="0"/>
    </dxf>
    <dxf>
      <numFmt numFmtId="3" formatCode="#,##0"/>
      <border diagonalUp="0" diagonalDown="0" outline="0">
        <left/>
        <right/>
        <top/>
        <bottom/>
      </border>
    </dxf>
    <dxf>
      <numFmt numFmtId="13" formatCode="0%"/>
      <protection locked="1" hidden="0"/>
    </dxf>
    <dxf>
      <numFmt numFmtId="3" formatCode="#,##0"/>
    </dxf>
    <dxf>
      <numFmt numFmtId="3" formatCode="#,##0"/>
      <protection locked="1" hidden="0"/>
    </dxf>
    <dxf>
      <numFmt numFmtId="3" formatCode="#,##0"/>
    </dxf>
    <dxf>
      <numFmt numFmtId="3" formatCode="#,##0"/>
      <protection locked="1" hidden="0"/>
    </dxf>
    <dxf>
      <numFmt numFmtId="3" formatCode="#,##0"/>
    </dxf>
    <dxf>
      <numFmt numFmtId="3" formatCode="#,##0"/>
      <protection locked="1" hidden="0"/>
    </dxf>
    <dxf>
      <numFmt numFmtId="3" formatCode="#,##0"/>
    </dxf>
    <dxf>
      <numFmt numFmtId="3" formatCode="#,##0"/>
      <protection locked="1" hidden="0"/>
    </dxf>
    <dxf>
      <numFmt numFmtId="3" formatCode="#,##0"/>
    </dxf>
    <dxf>
      <numFmt numFmtId="3" formatCode="#,##0"/>
      <protection locked="1" hidden="0"/>
    </dxf>
    <dxf>
      <numFmt numFmtId="3" formatCode="#,##0"/>
    </dxf>
    <dxf>
      <numFmt numFmtId="3" formatCode="#,##0"/>
      <protection locked="1" hidden="0"/>
    </dxf>
    <dxf>
      <numFmt numFmtId="3" formatCode="#,##0"/>
    </dxf>
    <dxf>
      <numFmt numFmtId="3" formatCode="#,##0"/>
      <protection locked="1" hidden="0"/>
    </dxf>
    <dxf>
      <font>
        <b val="0"/>
        <i val="0"/>
        <strike val="0"/>
        <condense val="0"/>
        <extend val="0"/>
        <outline val="0"/>
        <shadow val="0"/>
        <u val="none"/>
        <vertAlign val="baseline"/>
        <sz val="10"/>
        <color auto="1"/>
        <name val="Arial"/>
        <family val="2"/>
        <scheme val="none"/>
      </font>
      <numFmt numFmtId="166" formatCode="0.0"/>
      <fill>
        <patternFill patternType="none">
          <fgColor indexed="64"/>
          <bgColor indexed="65"/>
        </patternFill>
      </fill>
      <border diagonalUp="0" diagonalDown="0" outline="0">
        <left/>
        <right/>
        <top/>
        <bottom/>
      </border>
      <protection locked="1" hidden="0"/>
    </dxf>
    <dxf>
      <protection locked="1" hidden="0"/>
    </dxf>
    <dxf>
      <font>
        <b val="0"/>
        <i val="0"/>
        <strike val="0"/>
        <condense val="0"/>
        <extend val="0"/>
        <outline val="0"/>
        <shadow val="0"/>
        <u val="none"/>
        <vertAlign val="baseline"/>
        <sz val="10"/>
        <color auto="1"/>
        <name val="Arial"/>
        <family val="2"/>
        <scheme val="none"/>
      </font>
      <numFmt numFmtId="166" formatCode="0.0"/>
      <fill>
        <patternFill patternType="none">
          <fgColor indexed="64"/>
          <bgColor indexed="65"/>
        </patternFill>
      </fill>
      <border diagonalUp="0" diagonalDown="0" outline="0">
        <left/>
        <right/>
        <top/>
        <bottom/>
      </border>
      <protection locked="1" hidden="0"/>
    </dxf>
    <dxf>
      <protection locked="1" hidden="0"/>
    </dxf>
    <dxf>
      <font>
        <b val="0"/>
        <i val="0"/>
        <strike val="0"/>
        <condense val="0"/>
        <extend val="0"/>
        <outline val="0"/>
        <shadow val="0"/>
        <u val="none"/>
        <vertAlign val="baseline"/>
        <sz val="10"/>
        <color auto="1"/>
        <name val="Arial"/>
        <family val="2"/>
        <scheme val="none"/>
      </font>
      <fill>
        <patternFill patternType="none">
          <fgColor indexed="64"/>
          <bgColor indexed="65"/>
        </patternFill>
      </fill>
      <border diagonalUp="0" diagonalDown="0" outline="0">
        <left/>
        <right/>
        <top/>
        <bottom/>
      </border>
      <protection locked="1" hidden="0"/>
    </dxf>
    <dxf>
      <numFmt numFmtId="0" formatCode="General"/>
      <protection locked="1" hidden="0"/>
    </dxf>
    <dxf>
      <font>
        <b val="0"/>
        <i val="0"/>
        <strike val="0"/>
        <condense val="0"/>
        <extend val="0"/>
        <outline val="0"/>
        <shadow val="0"/>
        <u val="none"/>
        <vertAlign val="baseline"/>
        <sz val="10"/>
        <color auto="1"/>
        <name val="Arial"/>
        <family val="2"/>
        <scheme val="none"/>
      </font>
      <fill>
        <patternFill patternType="none">
          <fgColor indexed="64"/>
          <bgColor indexed="65"/>
        </patternFill>
      </fill>
      <border diagonalUp="0" diagonalDown="0" outline="0">
        <left/>
        <right/>
        <top/>
        <bottom/>
      </border>
      <protection locked="1" hidden="0"/>
    </dxf>
    <dxf>
      <numFmt numFmtId="0" formatCode="General"/>
      <protection locked="1" hidden="0"/>
    </dxf>
    <dxf>
      <font>
        <b val="0"/>
        <i val="0"/>
        <strike val="0"/>
        <condense val="0"/>
        <extend val="0"/>
        <outline val="0"/>
        <shadow val="0"/>
        <u val="none"/>
        <vertAlign val="baseline"/>
        <sz val="10"/>
        <color auto="1"/>
        <name val="Arial"/>
        <family val="2"/>
        <scheme val="none"/>
      </font>
      <fill>
        <patternFill patternType="none">
          <fgColor indexed="64"/>
          <bgColor indexed="65"/>
        </patternFill>
      </fill>
      <border diagonalUp="0" diagonalDown="0" outline="0">
        <left/>
        <right/>
        <top/>
        <bottom/>
      </border>
      <protection locked="1" hidden="0"/>
    </dxf>
    <dxf>
      <numFmt numFmtId="0" formatCode="General"/>
      <protection locked="1" hidden="0"/>
    </dxf>
    <dxf>
      <font>
        <b val="0"/>
        <i val="0"/>
        <strike val="0"/>
        <condense val="0"/>
        <extend val="0"/>
        <outline val="0"/>
        <shadow val="0"/>
        <u val="none"/>
        <vertAlign val="baseline"/>
        <sz val="10"/>
        <color auto="1"/>
        <name val="Arial"/>
        <family val="2"/>
        <scheme val="none"/>
      </font>
      <fill>
        <patternFill patternType="none">
          <fgColor indexed="64"/>
          <bgColor indexed="65"/>
        </patternFill>
      </fill>
      <border diagonalUp="0" diagonalDown="0" outline="0">
        <left/>
        <right/>
        <top/>
        <bottom/>
      </border>
      <protection locked="1" hidden="0"/>
    </dxf>
    <dxf>
      <numFmt numFmtId="1" formatCode="0"/>
      <protection locked="1" hidden="0"/>
    </dxf>
    <dxf>
      <numFmt numFmtId="3" formatCode="#,##0"/>
      <alignment horizontal="center" vertical="bottom" textRotation="0" wrapText="0" indent="0" justifyLastLine="0" shrinkToFit="0" readingOrder="0"/>
      <border diagonalUp="0" diagonalDown="0" outline="0">
        <left/>
        <right style="thick">
          <color rgb="FFFF0000"/>
        </right>
        <top/>
        <bottom/>
      </border>
    </dxf>
    <dxf>
      <alignment horizontal="center" vertical="bottom" textRotation="0" wrapText="0" indent="0" justifyLastLine="0" shrinkToFit="0" readingOrder="0"/>
      <border diagonalUp="0" diagonalDown="0" outline="0">
        <left/>
        <right style="thick">
          <color rgb="FFFF0000"/>
        </right>
        <top/>
        <bottom/>
      </border>
      <protection locked="0" hidden="0"/>
    </dxf>
    <dxf>
      <font>
        <b val="0"/>
        <i val="0"/>
        <strike val="0"/>
        <condense val="0"/>
        <extend val="0"/>
        <outline val="0"/>
        <shadow val="0"/>
        <u val="none"/>
        <vertAlign val="baseline"/>
        <sz val="10"/>
        <color auto="1"/>
        <name val="Arial"/>
        <family val="2"/>
        <scheme val="none"/>
      </font>
      <numFmt numFmtId="3" formatCode="#,##0"/>
      <fill>
        <patternFill patternType="none">
          <fgColor indexed="64"/>
          <bgColor indexed="65"/>
        </patternFill>
      </fill>
      <border diagonalUp="0" diagonalDown="0" outline="0">
        <left style="thin">
          <color indexed="64"/>
        </left>
        <right/>
        <top/>
        <bottom/>
      </border>
      <protection locked="1" hidden="0"/>
    </dxf>
    <dxf>
      <numFmt numFmtId="4" formatCode="#,##0.00"/>
      <protection locked="0" hidden="0"/>
    </dxf>
    <dxf>
      <font>
        <b val="0"/>
        <i val="0"/>
        <strike val="0"/>
        <condense val="0"/>
        <extend val="0"/>
        <outline val="0"/>
        <shadow val="0"/>
        <u val="none"/>
        <vertAlign val="baseline"/>
        <sz val="10"/>
        <color auto="1"/>
        <name val="Arial"/>
        <family val="2"/>
        <scheme val="none"/>
      </font>
      <numFmt numFmtId="3" formatCode="#,##0"/>
      <fill>
        <patternFill patternType="none">
          <fgColor indexed="64"/>
          <bgColor indexed="65"/>
        </patternFill>
      </fill>
      <protection locked="1" hidden="0"/>
    </dxf>
    <dxf>
      <numFmt numFmtId="4" formatCode="#,##0.00"/>
      <protection locked="0" hidden="0"/>
    </dxf>
    <dxf>
      <font>
        <b val="0"/>
        <i val="0"/>
        <strike val="0"/>
        <condense val="0"/>
        <extend val="0"/>
        <outline val="0"/>
        <shadow val="0"/>
        <u val="none"/>
        <vertAlign val="baseline"/>
        <sz val="10"/>
        <color auto="1"/>
        <name val="Arial"/>
        <family val="2"/>
        <scheme val="none"/>
      </font>
      <numFmt numFmtId="3" formatCode="#,##0"/>
      <fill>
        <patternFill patternType="none">
          <fgColor indexed="64"/>
          <bgColor indexed="65"/>
        </patternFill>
      </fill>
      <protection locked="1" hidden="0"/>
    </dxf>
    <dxf>
      <numFmt numFmtId="4" formatCode="#,##0.00"/>
      <protection locked="0" hidden="0"/>
    </dxf>
    <dxf>
      <font>
        <b val="0"/>
        <i val="0"/>
        <strike val="0"/>
        <condense val="0"/>
        <extend val="0"/>
        <outline val="0"/>
        <shadow val="0"/>
        <u val="none"/>
        <vertAlign val="baseline"/>
        <sz val="10"/>
        <color auto="1"/>
        <name val="Arial"/>
        <family val="2"/>
        <scheme val="none"/>
      </font>
      <numFmt numFmtId="3" formatCode="#,##0"/>
      <fill>
        <patternFill patternType="none">
          <fgColor indexed="64"/>
          <bgColor indexed="65"/>
        </patternFill>
      </fill>
      <protection locked="1" hidden="0"/>
    </dxf>
    <dxf>
      <numFmt numFmtId="4" formatCode="#,##0.00"/>
      <protection locked="0" hidden="0"/>
    </dxf>
    <dxf>
      <font>
        <b val="0"/>
        <i val="0"/>
        <strike val="0"/>
        <condense val="0"/>
        <extend val="0"/>
        <outline val="0"/>
        <shadow val="0"/>
        <u val="none"/>
        <vertAlign val="baseline"/>
        <sz val="10"/>
        <color auto="1"/>
        <name val="Arial"/>
        <family val="2"/>
        <scheme val="none"/>
      </font>
      <numFmt numFmtId="4" formatCode="#,##0.00"/>
      <fill>
        <patternFill patternType="none">
          <fgColor indexed="64"/>
          <bgColor indexed="65"/>
        </patternFill>
      </fill>
      <protection locked="1" hidden="0"/>
    </dxf>
    <dxf>
      <numFmt numFmtId="0" formatCode="General"/>
      <protection locked="0" hidden="0"/>
    </dxf>
    <dxf>
      <font>
        <b val="0"/>
        <i val="0"/>
        <strike val="0"/>
        <condense val="0"/>
        <extend val="0"/>
        <outline val="0"/>
        <shadow val="0"/>
        <u val="none"/>
        <vertAlign val="baseline"/>
        <sz val="10"/>
        <color auto="1"/>
        <name val="Arial"/>
        <family val="2"/>
        <scheme val="none"/>
      </font>
      <numFmt numFmtId="4" formatCode="#,##0.00"/>
      <fill>
        <patternFill patternType="none">
          <fgColor indexed="64"/>
          <bgColor indexed="65"/>
        </patternFill>
      </fill>
      <protection locked="1" hidden="0"/>
    </dxf>
    <dxf>
      <numFmt numFmtId="0" formatCode="General"/>
      <protection locked="0" hidden="0"/>
    </dxf>
    <dxf>
      <font>
        <b val="0"/>
        <i val="0"/>
        <strike val="0"/>
        <condense val="0"/>
        <extend val="0"/>
        <outline val="0"/>
        <shadow val="0"/>
        <u val="none"/>
        <vertAlign val="baseline"/>
        <sz val="10"/>
        <color auto="1"/>
        <name val="Arial"/>
        <family val="2"/>
        <scheme val="none"/>
      </font>
      <numFmt numFmtId="4" formatCode="#,##0.00"/>
      <fill>
        <patternFill patternType="none">
          <fgColor indexed="64"/>
          <bgColor indexed="65"/>
        </patternFill>
      </fill>
      <protection locked="1" hidden="0"/>
    </dxf>
    <dxf>
      <numFmt numFmtId="0" formatCode="General"/>
      <protection locked="0" hidden="0"/>
    </dxf>
    <dxf>
      <font>
        <b val="0"/>
        <i val="0"/>
        <strike val="0"/>
        <condense val="0"/>
        <extend val="0"/>
        <outline val="0"/>
        <shadow val="0"/>
        <u val="none"/>
        <vertAlign val="baseline"/>
        <sz val="10"/>
        <color auto="1"/>
        <name val="Arial"/>
        <family val="2"/>
        <scheme val="none"/>
      </font>
      <border diagonalUp="0" diagonalDown="0" outline="0">
        <left/>
        <right style="medium">
          <color indexed="8"/>
        </right>
        <top/>
        <bottom/>
      </border>
      <protection locked="1" hidden="0"/>
    </dxf>
    <dxf>
      <protection locked="0" hidden="0"/>
    </dxf>
    <dxf>
      <font>
        <b val="0"/>
        <i val="0"/>
        <strike val="0"/>
        <condense val="0"/>
        <extend val="0"/>
        <outline val="0"/>
        <shadow val="0"/>
        <u val="none"/>
        <vertAlign val="baseline"/>
        <sz val="10"/>
        <color auto="1"/>
        <name val="Arial"/>
        <family val="2"/>
        <scheme val="none"/>
      </font>
      <fill>
        <patternFill patternType="none">
          <fgColor indexed="64"/>
          <bgColor indexed="65"/>
        </patternFill>
      </fill>
      <alignment horizontal="center" vertical="bottom" textRotation="0" wrapText="0" indent="0" justifyLastLine="0" shrinkToFit="0" readingOrder="0"/>
      <border diagonalUp="0" diagonalDown="0" outline="0">
        <left style="thin">
          <color indexed="64"/>
        </left>
        <right style="thin">
          <color indexed="64"/>
        </right>
        <top/>
        <bottom/>
      </border>
      <protection locked="1" hidden="0"/>
    </dxf>
    <dxf>
      <protection locked="0" hidden="0"/>
    </dxf>
    <dxf>
      <font>
        <b val="0"/>
        <i val="0"/>
        <strike val="0"/>
        <condense val="0"/>
        <extend val="0"/>
        <outline val="0"/>
        <shadow val="0"/>
        <u val="none"/>
        <vertAlign val="baseline"/>
        <sz val="10"/>
        <color auto="1"/>
        <name val="Arial"/>
        <family val="2"/>
        <scheme val="none"/>
      </font>
      <fill>
        <patternFill patternType="none">
          <fgColor indexed="64"/>
          <bgColor indexed="65"/>
        </patternFill>
      </fill>
      <alignment horizontal="center" vertical="bottom" textRotation="0" wrapText="0" indent="0" justifyLastLine="0" shrinkToFit="0" readingOrder="0"/>
      <border diagonalUp="0" diagonalDown="0" outline="0">
        <left style="thin">
          <color indexed="64"/>
        </left>
        <right style="thin">
          <color indexed="64"/>
        </right>
        <top/>
        <bottom/>
      </border>
      <protection locked="1" hidden="0"/>
    </dxf>
    <dxf>
      <protection locked="0" hidden="0"/>
    </dxf>
    <dxf>
      <font>
        <b val="0"/>
        <i val="0"/>
        <strike val="0"/>
        <condense val="0"/>
        <extend val="0"/>
        <outline val="0"/>
        <shadow val="0"/>
        <u val="none"/>
        <vertAlign val="baseline"/>
        <sz val="10"/>
        <color auto="1"/>
        <name val="Arial"/>
        <family val="2"/>
        <scheme val="none"/>
      </font>
      <border diagonalUp="0" diagonalDown="0" outline="0">
        <left/>
        <right style="medium">
          <color indexed="8"/>
        </right>
        <top/>
        <bottom/>
      </border>
      <protection locked="1" hidden="0"/>
    </dxf>
    <dxf>
      <protection locked="0" hidden="0"/>
    </dxf>
    <dxf>
      <font>
        <b val="0"/>
        <i val="0"/>
        <strike val="0"/>
        <condense val="0"/>
        <extend val="0"/>
        <outline val="0"/>
        <shadow val="0"/>
        <u val="none"/>
        <vertAlign val="baseline"/>
        <sz val="10"/>
        <color auto="1"/>
        <name val="Arial"/>
        <family val="2"/>
        <scheme val="none"/>
      </font>
      <border diagonalUp="0" diagonalDown="0" outline="0">
        <left/>
        <right style="medium">
          <color indexed="8"/>
        </right>
        <top/>
        <bottom/>
      </border>
      <protection locked="1" hidden="0"/>
    </dxf>
    <dxf>
      <protection locked="0" hidden="0"/>
    </dxf>
    <dxf>
      <font>
        <b val="0"/>
        <i val="0"/>
        <strike val="0"/>
        <condense val="0"/>
        <extend val="0"/>
        <outline val="0"/>
        <shadow val="0"/>
        <u val="none"/>
        <vertAlign val="baseline"/>
        <sz val="10"/>
        <color auto="1"/>
        <name val="Arial"/>
        <family val="2"/>
        <scheme val="none"/>
      </font>
      <fill>
        <patternFill patternType="none">
          <fgColor indexed="64"/>
          <bgColor indexed="65"/>
        </patternFill>
      </fill>
      <alignment horizontal="center" vertical="bottom" textRotation="0" wrapText="0" indent="0" justifyLastLine="0" shrinkToFit="0" readingOrder="0"/>
      <border diagonalUp="0" diagonalDown="0" outline="0">
        <left style="thin">
          <color indexed="64"/>
        </left>
        <right style="thin">
          <color indexed="64"/>
        </right>
        <top/>
        <bottom/>
      </border>
      <protection locked="1" hidden="0"/>
    </dxf>
    <dxf>
      <protection locked="0" hidden="0"/>
    </dxf>
    <dxf>
      <font>
        <b val="0"/>
        <i val="0"/>
        <strike val="0"/>
        <condense val="0"/>
        <extend val="0"/>
        <outline val="0"/>
        <shadow val="0"/>
        <u val="none"/>
        <vertAlign val="baseline"/>
        <sz val="10"/>
        <color auto="1"/>
        <name val="Arial"/>
        <family val="2"/>
        <scheme val="none"/>
      </font>
      <fill>
        <patternFill patternType="none">
          <fgColor indexed="64"/>
          <bgColor indexed="65"/>
        </patternFill>
      </fill>
      <border diagonalUp="0" diagonalDown="0" outline="0">
        <left/>
        <right style="thin">
          <color indexed="64"/>
        </right>
        <top/>
        <bottom/>
      </border>
      <protection locked="1" hidden="0"/>
    </dxf>
    <dxf>
      <protection locked="0" hidden="0"/>
    </dxf>
    <dxf>
      <font>
        <b val="0"/>
        <i val="0"/>
        <strike val="0"/>
        <condense val="0"/>
        <extend val="0"/>
        <outline val="0"/>
        <shadow val="0"/>
        <u val="none"/>
        <vertAlign val="baseline"/>
        <sz val="10"/>
        <color auto="1"/>
        <name val="Arial"/>
        <family val="2"/>
        <scheme val="none"/>
      </font>
      <fill>
        <patternFill patternType="none">
          <fgColor indexed="64"/>
          <bgColor indexed="65"/>
        </patternFill>
      </fill>
      <border diagonalUp="0" diagonalDown="0" outline="0">
        <left/>
        <right style="thin">
          <color indexed="64"/>
        </right>
        <top/>
        <bottom/>
      </border>
      <protection locked="1" hidden="0"/>
    </dxf>
    <dxf>
      <protection locked="0" hidden="0"/>
    </dxf>
    <dxf>
      <border outline="0">
        <left style="thin">
          <color indexed="64"/>
        </left>
        <right style="medium">
          <color rgb="FFFF0000"/>
        </right>
        <top style="thin">
          <color indexed="64"/>
        </top>
      </border>
    </dxf>
    <dxf>
      <font>
        <b val="0"/>
        <i val="0"/>
        <strike val="0"/>
        <condense val="0"/>
        <extend val="0"/>
        <outline val="0"/>
        <shadow val="0"/>
        <u val="none"/>
        <vertAlign val="baseline"/>
        <sz val="10"/>
        <color auto="1"/>
        <name val="Arial"/>
        <scheme val="none"/>
      </font>
      <fill>
        <patternFill patternType="none">
          <fgColor indexed="64"/>
          <bgColor auto="1"/>
        </patternFill>
      </fill>
      <protection locked="0" hidden="0"/>
    </dxf>
    <dxf>
      <font>
        <b val="0"/>
        <i val="0"/>
        <strike val="0"/>
        <condense val="0"/>
        <extend val="0"/>
        <outline val="0"/>
        <shadow val="0"/>
        <u val="none"/>
        <vertAlign val="baseline"/>
        <sz val="10"/>
        <color indexed="9"/>
        <name val="Arial"/>
        <scheme val="none"/>
      </font>
      <fill>
        <patternFill patternType="solid">
          <fgColor indexed="64"/>
          <bgColor indexed="17"/>
        </patternFill>
      </fill>
      <alignment horizontal="center" vertical="center" textRotation="90" wrapText="1" indent="0" justifyLastLine="0" shrinkToFit="0" readingOrder="0"/>
      <border diagonalUp="0" diagonalDown="0" outline="0">
        <left style="thin">
          <color indexed="9"/>
        </left>
        <right style="thin">
          <color indexed="9"/>
        </right>
        <top/>
        <bottom/>
      </border>
      <protection locked="1" hidden="0"/>
    </dxf>
    <dxf>
      <font>
        <b val="0"/>
        <i val="0"/>
        <strike val="0"/>
        <condense val="0"/>
        <extend val="0"/>
        <outline val="0"/>
        <shadow val="0"/>
        <u val="none"/>
        <vertAlign val="baseline"/>
        <sz val="10"/>
        <color auto="1"/>
        <name val="Arial"/>
        <scheme val="none"/>
      </font>
    </dxf>
    <dxf>
      <numFmt numFmtId="3" formatCode="#,##0"/>
    </dxf>
    <dxf>
      <numFmt numFmtId="3" formatCode="#,##0"/>
    </dxf>
    <dxf>
      <numFmt numFmtId="3" formatCode="#,##0"/>
    </dxf>
    <dxf>
      <font>
        <b val="0"/>
        <i val="0"/>
        <strike val="0"/>
        <condense val="0"/>
        <extend val="0"/>
        <outline val="0"/>
        <shadow val="0"/>
        <u val="none"/>
        <vertAlign val="baseline"/>
        <sz val="10"/>
        <color auto="1"/>
        <name val="Arial"/>
        <scheme val="none"/>
      </font>
    </dxf>
    <dxf>
      <font>
        <b val="0"/>
        <i val="0"/>
        <strike val="0"/>
        <condense val="0"/>
        <extend val="0"/>
        <outline val="0"/>
        <shadow val="0"/>
        <u val="none"/>
        <vertAlign val="baseline"/>
        <sz val="10"/>
        <color auto="1"/>
        <name val="Arial"/>
        <scheme val="none"/>
      </font>
    </dxf>
    <dxf>
      <font>
        <b val="0"/>
        <i val="0"/>
        <strike val="0"/>
        <condense val="0"/>
        <extend val="0"/>
        <outline val="0"/>
        <shadow val="0"/>
        <u val="none"/>
        <vertAlign val="baseline"/>
        <sz val="10"/>
        <color auto="1"/>
        <name val="Arial"/>
        <scheme val="none"/>
      </font>
      <fill>
        <patternFill patternType="solid">
          <fgColor indexed="64"/>
          <bgColor indexed="51"/>
        </patternFill>
      </fill>
      <alignment horizontal="general" vertical="top" textRotation="0" wrapText="1" indent="0" justifyLastLine="0" shrinkToFit="0" readingOrder="0"/>
      <protection locked="0" hidden="0"/>
    </dxf>
    <dxf>
      <numFmt numFmtId="19" formatCode="dd/mm/yyyy"/>
      <border diagonalUp="0" diagonalDown="0">
        <left style="thick">
          <color rgb="FFFF0000"/>
        </left>
        <right/>
        <top/>
        <bottom/>
        <vertical/>
        <horizontal/>
      </border>
      <protection locked="0" hidden="0"/>
    </dxf>
    <dxf>
      <numFmt numFmtId="173" formatCode="&quot;EC&quot;0;;&quot;T&quot;0"/>
      <border diagonalUp="0" diagonalDown="0">
        <left style="thick">
          <color rgb="FFFF0000"/>
        </left>
        <right/>
        <top/>
        <bottom/>
        <vertical/>
        <horizontal/>
      </border>
    </dxf>
    <dxf>
      <font>
        <b/>
        <i val="0"/>
        <strike val="0"/>
        <condense val="0"/>
        <extend val="0"/>
        <outline val="0"/>
        <shadow val="0"/>
        <u val="none"/>
        <vertAlign val="baseline"/>
        <sz val="10"/>
        <color auto="1"/>
        <name val="Arial"/>
        <scheme val="none"/>
      </font>
      <fill>
        <patternFill patternType="none">
          <fgColor indexed="64"/>
          <bgColor indexed="65"/>
        </patternFill>
      </fill>
      <alignment horizontal="center" vertical="bottom" textRotation="0" wrapText="1" indent="0" justifyLastLine="0" shrinkToFit="0" readingOrder="0"/>
      <protection locked="1" hidden="0"/>
    </dxf>
    <dxf>
      <font>
        <b val="0"/>
        <i val="0"/>
        <strike val="0"/>
        <condense val="0"/>
        <extend val="0"/>
        <outline val="0"/>
        <shadow val="0"/>
        <u val="none"/>
        <vertAlign val="baseline"/>
        <sz val="10"/>
        <color auto="1"/>
        <name val="Arial"/>
        <scheme val="none"/>
      </font>
    </dxf>
    <dxf>
      <border>
        <top style="thin">
          <color auto="1"/>
        </top>
      </border>
    </dxf>
    <dxf>
      <font>
        <b/>
        <i val="0"/>
      </font>
    </dxf>
    <dxf>
      <font>
        <b/>
        <i val="0"/>
      </font>
      <fill>
        <patternFill>
          <bgColor theme="0" tint="-4.9989318521683403E-2"/>
        </patternFill>
      </fill>
      <border>
        <left style="thin">
          <color auto="1"/>
        </left>
        <right style="thin">
          <color auto="1"/>
        </right>
        <top style="thin">
          <color auto="1"/>
        </top>
        <bottom style="thin">
          <color auto="1"/>
        </bottom>
        <vertical style="thin">
          <color auto="1"/>
        </vertical>
        <horizontal style="thin">
          <color auto="1"/>
        </horizontal>
      </border>
    </dxf>
    <dxf>
      <font>
        <b/>
        <i val="0"/>
      </font>
      <fill>
        <patternFill>
          <bgColor theme="0" tint="-4.9989318521683403E-2"/>
        </patternFill>
      </fill>
      <border>
        <left style="thin">
          <color auto="1"/>
        </left>
        <right style="thin">
          <color auto="1"/>
        </right>
        <top style="thin">
          <color auto="1"/>
        </top>
        <bottom style="thin">
          <color auto="1"/>
        </bottom>
        <vertical style="thin">
          <color auto="1"/>
        </vertical>
        <horizontal style="thin">
          <color auto="1"/>
        </horizontal>
      </border>
    </dxf>
  </dxfs>
  <tableStyles count="1" defaultTableStyle="TableStyleMedium9" defaultPivotStyle="PivotStyleLight16">
    <tableStyle name="Versements" table="0" count="4" xr9:uid="{00000000-0011-0000-FFFF-FFFF00000000}">
      <tableStyleElement type="headerRow" dxfId="92"/>
      <tableStyleElement type="totalRow" dxfId="91"/>
      <tableStyleElement type="lastColumn" dxfId="90"/>
      <tableStyleElement type="secondSubtotalRow" dxfId="89"/>
    </tableStyle>
  </tableStyles>
  <colors>
    <mruColors>
      <color rgb="FFF4CFD0"/>
      <color rgb="FF66FF99"/>
      <color rgb="FFAF282D"/>
      <color rgb="FF786E64"/>
      <color rgb="FFFFCD00"/>
      <color rgb="FFFFCC66"/>
      <color rgb="FF808080"/>
      <color rgb="FF3366FF"/>
      <color rgb="FF99FF99"/>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customXml" Target="../customXml/item7.xml"/><Relationship Id="rId21" Type="http://schemas.openxmlformats.org/officeDocument/2006/relationships/customXml" Target="../customXml/item2.xml"/><Relationship Id="rId42" Type="http://schemas.openxmlformats.org/officeDocument/2006/relationships/customXml" Target="../customXml/item23.xml"/><Relationship Id="rId47" Type="http://schemas.openxmlformats.org/officeDocument/2006/relationships/customXml" Target="../customXml/item28.xml"/><Relationship Id="rId63" Type="http://schemas.openxmlformats.org/officeDocument/2006/relationships/customXml" Target="../customXml/item44.xml"/><Relationship Id="rId68" Type="http://schemas.openxmlformats.org/officeDocument/2006/relationships/customXml" Target="../customXml/item49.xml"/><Relationship Id="rId84" Type="http://schemas.openxmlformats.org/officeDocument/2006/relationships/customXml" Target="../customXml/item65.xml"/><Relationship Id="rId89" Type="http://schemas.openxmlformats.org/officeDocument/2006/relationships/customXml" Target="../customXml/item70.xml"/><Relationship Id="rId16" Type="http://schemas.openxmlformats.org/officeDocument/2006/relationships/styles" Target="styles.xml"/><Relationship Id="rId11" Type="http://schemas.openxmlformats.org/officeDocument/2006/relationships/worksheet" Target="worksheets/sheet11.xml"/><Relationship Id="rId32" Type="http://schemas.openxmlformats.org/officeDocument/2006/relationships/customXml" Target="../customXml/item13.xml"/><Relationship Id="rId37" Type="http://schemas.openxmlformats.org/officeDocument/2006/relationships/customXml" Target="../customXml/item18.xml"/><Relationship Id="rId53" Type="http://schemas.openxmlformats.org/officeDocument/2006/relationships/customXml" Target="../customXml/item34.xml"/><Relationship Id="rId58" Type="http://schemas.openxmlformats.org/officeDocument/2006/relationships/customXml" Target="../customXml/item39.xml"/><Relationship Id="rId74" Type="http://schemas.openxmlformats.org/officeDocument/2006/relationships/customXml" Target="../customXml/item55.xml"/><Relationship Id="rId79" Type="http://schemas.openxmlformats.org/officeDocument/2006/relationships/customXml" Target="../customXml/item60.xml"/><Relationship Id="rId5" Type="http://schemas.openxmlformats.org/officeDocument/2006/relationships/worksheet" Target="worksheets/sheet5.xml"/><Relationship Id="rId90" Type="http://schemas.openxmlformats.org/officeDocument/2006/relationships/customXml" Target="../customXml/item71.xml"/><Relationship Id="rId14" Type="http://schemas.openxmlformats.org/officeDocument/2006/relationships/worksheet" Target="worksheets/sheet14.xml"/><Relationship Id="rId22" Type="http://schemas.openxmlformats.org/officeDocument/2006/relationships/customXml" Target="../customXml/item3.xml"/><Relationship Id="rId27" Type="http://schemas.openxmlformats.org/officeDocument/2006/relationships/customXml" Target="../customXml/item8.xml"/><Relationship Id="rId30" Type="http://schemas.openxmlformats.org/officeDocument/2006/relationships/customXml" Target="../customXml/item11.xml"/><Relationship Id="rId35" Type="http://schemas.openxmlformats.org/officeDocument/2006/relationships/customXml" Target="../customXml/item16.xml"/><Relationship Id="rId43" Type="http://schemas.openxmlformats.org/officeDocument/2006/relationships/customXml" Target="../customXml/item24.xml"/><Relationship Id="rId48" Type="http://schemas.openxmlformats.org/officeDocument/2006/relationships/customXml" Target="../customXml/item29.xml"/><Relationship Id="rId56" Type="http://schemas.openxmlformats.org/officeDocument/2006/relationships/customXml" Target="../customXml/item37.xml"/><Relationship Id="rId64" Type="http://schemas.openxmlformats.org/officeDocument/2006/relationships/customXml" Target="../customXml/item45.xml"/><Relationship Id="rId69" Type="http://schemas.openxmlformats.org/officeDocument/2006/relationships/customXml" Target="../customXml/item50.xml"/><Relationship Id="rId77" Type="http://schemas.openxmlformats.org/officeDocument/2006/relationships/customXml" Target="../customXml/item58.xml"/><Relationship Id="rId8" Type="http://schemas.openxmlformats.org/officeDocument/2006/relationships/worksheet" Target="worksheets/sheet8.xml"/><Relationship Id="rId51" Type="http://schemas.openxmlformats.org/officeDocument/2006/relationships/customXml" Target="../customXml/item32.xml"/><Relationship Id="rId72" Type="http://schemas.openxmlformats.org/officeDocument/2006/relationships/customXml" Target="../customXml/item53.xml"/><Relationship Id="rId80" Type="http://schemas.openxmlformats.org/officeDocument/2006/relationships/customXml" Target="../customXml/item61.xml"/><Relationship Id="rId85" Type="http://schemas.openxmlformats.org/officeDocument/2006/relationships/customXml" Target="../customXml/item66.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sharedStrings" Target="sharedStrings.xml"/><Relationship Id="rId25" Type="http://schemas.openxmlformats.org/officeDocument/2006/relationships/customXml" Target="../customXml/item6.xml"/><Relationship Id="rId33" Type="http://schemas.openxmlformats.org/officeDocument/2006/relationships/customXml" Target="../customXml/item14.xml"/><Relationship Id="rId38" Type="http://schemas.openxmlformats.org/officeDocument/2006/relationships/customXml" Target="../customXml/item19.xml"/><Relationship Id="rId46" Type="http://schemas.openxmlformats.org/officeDocument/2006/relationships/customXml" Target="../customXml/item27.xml"/><Relationship Id="rId59" Type="http://schemas.openxmlformats.org/officeDocument/2006/relationships/customXml" Target="../customXml/item40.xml"/><Relationship Id="rId67" Type="http://schemas.openxmlformats.org/officeDocument/2006/relationships/customXml" Target="../customXml/item48.xml"/><Relationship Id="rId20" Type="http://schemas.openxmlformats.org/officeDocument/2006/relationships/customXml" Target="../customXml/item1.xml"/><Relationship Id="rId41" Type="http://schemas.openxmlformats.org/officeDocument/2006/relationships/customXml" Target="../customXml/item22.xml"/><Relationship Id="rId54" Type="http://schemas.openxmlformats.org/officeDocument/2006/relationships/customXml" Target="../customXml/item35.xml"/><Relationship Id="rId62" Type="http://schemas.openxmlformats.org/officeDocument/2006/relationships/customXml" Target="../customXml/item43.xml"/><Relationship Id="rId70" Type="http://schemas.openxmlformats.org/officeDocument/2006/relationships/customXml" Target="../customXml/item51.xml"/><Relationship Id="rId75" Type="http://schemas.openxmlformats.org/officeDocument/2006/relationships/customXml" Target="../customXml/item56.xml"/><Relationship Id="rId83" Type="http://schemas.openxmlformats.org/officeDocument/2006/relationships/customXml" Target="../customXml/item64.xml"/><Relationship Id="rId88" Type="http://schemas.openxmlformats.org/officeDocument/2006/relationships/customXml" Target="../customXml/item69.xml"/><Relationship Id="rId91" Type="http://schemas.openxmlformats.org/officeDocument/2006/relationships/customXml" Target="../customXml/item72.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theme" Target="theme/theme1.xml"/><Relationship Id="rId23" Type="http://schemas.openxmlformats.org/officeDocument/2006/relationships/customXml" Target="../customXml/item4.xml"/><Relationship Id="rId28" Type="http://schemas.openxmlformats.org/officeDocument/2006/relationships/customXml" Target="../customXml/item9.xml"/><Relationship Id="rId36" Type="http://schemas.openxmlformats.org/officeDocument/2006/relationships/customXml" Target="../customXml/item17.xml"/><Relationship Id="rId49" Type="http://schemas.openxmlformats.org/officeDocument/2006/relationships/customXml" Target="../customXml/item30.xml"/><Relationship Id="rId57" Type="http://schemas.openxmlformats.org/officeDocument/2006/relationships/customXml" Target="../customXml/item38.xml"/><Relationship Id="rId10" Type="http://schemas.openxmlformats.org/officeDocument/2006/relationships/worksheet" Target="worksheets/sheet10.xml"/><Relationship Id="rId31" Type="http://schemas.openxmlformats.org/officeDocument/2006/relationships/customXml" Target="../customXml/item12.xml"/><Relationship Id="rId44" Type="http://schemas.openxmlformats.org/officeDocument/2006/relationships/customXml" Target="../customXml/item25.xml"/><Relationship Id="rId52" Type="http://schemas.openxmlformats.org/officeDocument/2006/relationships/customXml" Target="../customXml/item33.xml"/><Relationship Id="rId60" Type="http://schemas.openxmlformats.org/officeDocument/2006/relationships/customXml" Target="../customXml/item41.xml"/><Relationship Id="rId65" Type="http://schemas.openxmlformats.org/officeDocument/2006/relationships/customXml" Target="../customXml/item46.xml"/><Relationship Id="rId73" Type="http://schemas.openxmlformats.org/officeDocument/2006/relationships/customXml" Target="../customXml/item54.xml"/><Relationship Id="rId78" Type="http://schemas.openxmlformats.org/officeDocument/2006/relationships/customXml" Target="../customXml/item59.xml"/><Relationship Id="rId81" Type="http://schemas.openxmlformats.org/officeDocument/2006/relationships/customXml" Target="../customXml/item62.xml"/><Relationship Id="rId86" Type="http://schemas.openxmlformats.org/officeDocument/2006/relationships/customXml" Target="../customXml/item67.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sheetMetadata" Target="metadata.xml"/><Relationship Id="rId39" Type="http://schemas.openxmlformats.org/officeDocument/2006/relationships/customXml" Target="../customXml/item20.xml"/><Relationship Id="rId34" Type="http://schemas.openxmlformats.org/officeDocument/2006/relationships/customXml" Target="../customXml/item15.xml"/><Relationship Id="rId50" Type="http://schemas.openxmlformats.org/officeDocument/2006/relationships/customXml" Target="../customXml/item31.xml"/><Relationship Id="rId55" Type="http://schemas.openxmlformats.org/officeDocument/2006/relationships/customXml" Target="../customXml/item36.xml"/><Relationship Id="rId76" Type="http://schemas.openxmlformats.org/officeDocument/2006/relationships/customXml" Target="../customXml/item57.xml"/><Relationship Id="rId7" Type="http://schemas.openxmlformats.org/officeDocument/2006/relationships/worksheet" Target="worksheets/sheet7.xml"/><Relationship Id="rId71" Type="http://schemas.openxmlformats.org/officeDocument/2006/relationships/customXml" Target="../customXml/item52.xml"/><Relationship Id="rId2" Type="http://schemas.openxmlformats.org/officeDocument/2006/relationships/worksheet" Target="worksheets/sheet2.xml"/><Relationship Id="rId29" Type="http://schemas.openxmlformats.org/officeDocument/2006/relationships/customXml" Target="../customXml/item10.xml"/><Relationship Id="rId24" Type="http://schemas.openxmlformats.org/officeDocument/2006/relationships/customXml" Target="../customXml/item5.xml"/><Relationship Id="rId40" Type="http://schemas.openxmlformats.org/officeDocument/2006/relationships/customXml" Target="../customXml/item21.xml"/><Relationship Id="rId45" Type="http://schemas.openxmlformats.org/officeDocument/2006/relationships/customXml" Target="../customXml/item26.xml"/><Relationship Id="rId66" Type="http://schemas.openxmlformats.org/officeDocument/2006/relationships/customXml" Target="../customXml/item47.xml"/><Relationship Id="rId87" Type="http://schemas.openxmlformats.org/officeDocument/2006/relationships/customXml" Target="../customXml/item68.xml"/><Relationship Id="rId61" Type="http://schemas.openxmlformats.org/officeDocument/2006/relationships/customXml" Target="../customXml/item42.xml"/><Relationship Id="rId82" Type="http://schemas.openxmlformats.org/officeDocument/2006/relationships/customXml" Target="../customXml/item63.xml"/><Relationship Id="rId19" Type="http://schemas.openxmlformats.org/officeDocument/2006/relationships/calcChain" Target="calcChain.xml"/></Relationships>
</file>

<file path=xl/drawings/_rels/drawing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jpe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0</xdr:row>
      <xdr:rowOff>9525</xdr:rowOff>
    </xdr:from>
    <xdr:to>
      <xdr:col>8</xdr:col>
      <xdr:colOff>590550</xdr:colOff>
      <xdr:row>63</xdr:row>
      <xdr:rowOff>85725</xdr:rowOff>
    </xdr:to>
    <xdr:sp macro="" textlink="">
      <xdr:nvSpPr>
        <xdr:cNvPr id="2" name="Text Box 7">
          <a:extLst>
            <a:ext uri="{FF2B5EF4-FFF2-40B4-BE49-F238E27FC236}">
              <a16:creationId xmlns:a16="http://schemas.microsoft.com/office/drawing/2014/main" id="{BD48F989-FBC1-4362-9D48-240739D28CE4}"/>
            </a:ext>
          </a:extLst>
        </xdr:cNvPr>
        <xdr:cNvSpPr txBox="1">
          <a:spLocks noChangeArrowheads="1"/>
        </xdr:cNvSpPr>
      </xdr:nvSpPr>
      <xdr:spPr bwMode="auto">
        <a:xfrm>
          <a:off x="0" y="9525"/>
          <a:ext cx="7419975" cy="10325100"/>
        </a:xfrm>
        <a:prstGeom prst="rect">
          <a:avLst/>
        </a:prstGeom>
        <a:solidFill>
          <a:srgbClr val="FFFFFF"/>
        </a:solidFill>
        <a:ln w="9525">
          <a:solidFill>
            <a:srgbClr val="000000"/>
          </a:solidFill>
          <a:miter lim="800000"/>
          <a:headEnd/>
          <a:tailEnd/>
        </a:ln>
      </xdr:spPr>
      <xdr:txBody>
        <a:bodyPr vertOverflow="clip" wrap="square" lIns="36576" tIns="27432" rIns="0" bIns="0" anchor="t" upright="1"/>
        <a:lstStyle/>
        <a:p>
          <a:pPr algn="l" rtl="0">
            <a:defRPr sz="1000"/>
          </a:pPr>
          <a:endParaRPr lang="en-US" sz="1200" b="1" i="0" u="none" strike="noStrike" baseline="0">
            <a:solidFill>
              <a:srgbClr val="333399"/>
            </a:solidFill>
            <a:latin typeface="Arial"/>
            <a:cs typeface="Arial"/>
          </a:endParaRPr>
        </a:p>
        <a:p>
          <a:pPr algn="l" rtl="0">
            <a:defRPr sz="1000"/>
          </a:pPr>
          <a:r>
            <a:rPr lang="en-US" sz="1200" b="1" i="0" u="none" strike="noStrike" baseline="0">
              <a:solidFill>
                <a:srgbClr val="333399"/>
              </a:solidFill>
              <a:latin typeface="Arial"/>
              <a:cs typeface="Arial"/>
            </a:rPr>
            <a:t>COMMENT REMPLIR LA BASE DE DONNEES FINANCIERE ?</a:t>
          </a:r>
        </a:p>
        <a:p>
          <a:pPr algn="l" rtl="0">
            <a:defRPr sz="1000"/>
          </a:pPr>
          <a:endParaRPr lang="en-US" sz="1200" b="1" i="0" u="none" strike="noStrike" baseline="0">
            <a:solidFill>
              <a:srgbClr val="333399"/>
            </a:solidFill>
            <a:latin typeface="Arial"/>
            <a:cs typeface="Arial"/>
          </a:endParaRPr>
        </a:p>
        <a:p>
          <a:pPr algn="l" rtl="0">
            <a:defRPr sz="1000"/>
          </a:pPr>
          <a:r>
            <a:rPr lang="en-US" sz="1200" b="1" i="0" u="none" strike="noStrike" baseline="0">
              <a:solidFill>
                <a:srgbClr val="333399"/>
              </a:solidFill>
              <a:latin typeface="Arial"/>
              <a:cs typeface="Arial"/>
            </a:rPr>
            <a:t>L'approche proposée par base de données EXCEL est un moyen inhabituel mais très puissant pour entrer ni plus ni moins que les informations usuelles demandées dans un devis de projet. Elle facilite grandement :</a:t>
          </a:r>
        </a:p>
        <a:p>
          <a:pPr algn="l" rtl="0">
            <a:defRPr sz="1000"/>
          </a:pPr>
          <a:r>
            <a:rPr lang="en-US" sz="1200" b="1" i="0" u="none" strike="noStrike" baseline="0">
              <a:solidFill>
                <a:srgbClr val="333399"/>
              </a:solidFill>
              <a:latin typeface="Arial"/>
              <a:cs typeface="Arial"/>
            </a:rPr>
            <a:t>- la saisie et l'agrégation des données fournies par chaque partenaire</a:t>
          </a:r>
        </a:p>
        <a:p>
          <a:pPr algn="l" rtl="0">
            <a:defRPr sz="1000"/>
          </a:pPr>
          <a:r>
            <a:rPr lang="en-US" sz="1200" b="1" i="0" u="none" strike="noStrike" baseline="0">
              <a:solidFill>
                <a:srgbClr val="333399"/>
              </a:solidFill>
              <a:latin typeface="Arial"/>
              <a:cs typeface="Arial"/>
            </a:rPr>
            <a:t>- l'analyse ciblée par tris successifs (lot, partenaire, étape-clé etc...)</a:t>
          </a:r>
        </a:p>
        <a:p>
          <a:pPr algn="l" rtl="0">
            <a:defRPr sz="1000"/>
          </a:pPr>
          <a:r>
            <a:rPr lang="en-US" sz="1200" b="1" i="0" u="none" strike="noStrike" baseline="0">
              <a:solidFill>
                <a:srgbClr val="333399"/>
              </a:solidFill>
              <a:latin typeface="Arial"/>
              <a:cs typeface="Arial"/>
            </a:rPr>
            <a:t>- la réalisation de tableaux de synthèse (tableaux croisés dynamiques)</a:t>
          </a:r>
        </a:p>
        <a:p>
          <a:pPr algn="l" rtl="0">
            <a:defRPr sz="1000"/>
          </a:pPr>
          <a:r>
            <a:rPr lang="en-US" sz="1200" b="1" i="0" u="none" strike="noStrike" baseline="0">
              <a:solidFill>
                <a:srgbClr val="333399"/>
              </a:solidFill>
              <a:latin typeface="Arial"/>
              <a:cs typeface="Arial"/>
            </a:rPr>
            <a:t>- la simulation pendant les phases itératives de construction et de discussion du budget projet.</a:t>
          </a:r>
        </a:p>
        <a:p>
          <a:pPr algn="l" rtl="0">
            <a:defRPr sz="1000"/>
          </a:pPr>
          <a:endParaRPr lang="en-US" sz="1200" b="1" i="0" u="none" strike="noStrike" baseline="0">
            <a:solidFill>
              <a:srgbClr val="333399"/>
            </a:solidFill>
            <a:latin typeface="Arial"/>
            <a:cs typeface="Arial"/>
          </a:endParaRPr>
        </a:p>
        <a:p>
          <a:pPr algn="l" rtl="0">
            <a:defRPr sz="1000"/>
          </a:pPr>
          <a:r>
            <a:rPr lang="en-US" sz="1200" b="1" i="0" u="none" strike="noStrike" baseline="0">
              <a:solidFill>
                <a:srgbClr val="333399"/>
              </a:solidFill>
              <a:latin typeface="Arial"/>
              <a:cs typeface="Arial"/>
            </a:rPr>
            <a:t>Les chargés de projets de Bpifrance ou de la Banque des territoires pourront vous apporter le support nécessaire en cas de besoin.</a:t>
          </a:r>
        </a:p>
        <a:p>
          <a:pPr algn="l" rtl="0">
            <a:defRPr sz="1000"/>
          </a:pPr>
          <a:endParaRPr lang="en-US" sz="1200" b="1" i="0" u="none" strike="noStrike" baseline="0">
            <a:solidFill>
              <a:srgbClr val="333399"/>
            </a:solidFill>
            <a:latin typeface="Arial"/>
            <a:cs typeface="Arial"/>
          </a:endParaRPr>
        </a:p>
        <a:p>
          <a:pPr algn="l" rtl="0">
            <a:defRPr sz="1000"/>
          </a:pPr>
          <a:r>
            <a:rPr lang="en-US" sz="1200" b="0" i="0" u="sng" strike="noStrike" baseline="0">
              <a:solidFill>
                <a:srgbClr val="333399"/>
              </a:solidFill>
              <a:latin typeface="Arial"/>
              <a:cs typeface="Arial"/>
            </a:rPr>
            <a:t>Nota : pour vous permettre de vous familiariser avec l'application, le présent fichier contient un exemple type. Vous devez remplacer les données de l'exemple par celles de votre projet.</a:t>
          </a:r>
          <a:endParaRPr lang="en-US" sz="1200" b="1" i="0" u="none" strike="noStrike" baseline="0">
            <a:solidFill>
              <a:srgbClr val="333399"/>
            </a:solidFill>
            <a:latin typeface="Arial"/>
            <a:cs typeface="Arial"/>
          </a:endParaRPr>
        </a:p>
        <a:p>
          <a:pPr algn="l" rtl="0">
            <a:defRPr sz="1000"/>
          </a:pPr>
          <a:endParaRPr lang="en-US" sz="1200" b="1" i="0" u="none" strike="noStrike" baseline="0">
            <a:solidFill>
              <a:srgbClr val="333399"/>
            </a:solidFill>
            <a:latin typeface="Arial"/>
            <a:cs typeface="Arial"/>
          </a:endParaRPr>
        </a:p>
        <a:p>
          <a:pPr algn="l" rtl="0">
            <a:defRPr sz="1000"/>
          </a:pPr>
          <a:r>
            <a:rPr lang="en-US" sz="1200" b="0" i="0" u="none" strike="noStrike" baseline="0">
              <a:solidFill>
                <a:srgbClr val="000000"/>
              </a:solidFill>
              <a:latin typeface="Arial"/>
              <a:cs typeface="Arial"/>
            </a:rPr>
            <a:t>Onglet "Calendrier" : caler le T0 prévisionnel et le nombre d'étapes clés (8 étapes clés maximum).</a:t>
          </a:r>
        </a:p>
        <a:p>
          <a:pPr algn="l" rtl="0">
            <a:defRPr sz="1000"/>
          </a:pPr>
          <a:endParaRPr lang="en-US" sz="1200" b="0" i="0" u="none" strike="noStrike" baseline="0">
            <a:solidFill>
              <a:srgbClr val="000000"/>
            </a:solidFill>
            <a:latin typeface="Arial"/>
            <a:cs typeface="Arial"/>
          </a:endParaRPr>
        </a:p>
        <a:p>
          <a:pPr algn="l" rtl="0">
            <a:defRPr sz="1000"/>
          </a:pPr>
          <a:r>
            <a:rPr lang="en-US" sz="1200" b="0" i="0" u="sng" strike="noStrike" baseline="0">
              <a:solidFill>
                <a:srgbClr val="000000"/>
              </a:solidFill>
              <a:latin typeface="Arial"/>
              <a:cs typeface="Arial"/>
            </a:rPr>
            <a:t>Entrer la liste des partenaires</a:t>
          </a:r>
          <a:endParaRPr lang="en-US" sz="1200" b="0" i="0" u="none" strike="noStrike" baseline="0">
            <a:solidFill>
              <a:srgbClr val="000000"/>
            </a:solidFill>
            <a:latin typeface="Arial"/>
            <a:cs typeface="Arial"/>
          </a:endParaRPr>
        </a:p>
        <a:p>
          <a:pPr algn="l" rtl="0">
            <a:defRPr sz="1000"/>
          </a:pPr>
          <a:r>
            <a:rPr lang="en-US" sz="1200" b="0" i="0" u="none" strike="noStrike" baseline="0">
              <a:solidFill>
                <a:srgbClr val="000000"/>
              </a:solidFill>
              <a:latin typeface="Arial"/>
              <a:cs typeface="Arial"/>
            </a:rPr>
            <a:t>Dans l'onglet "Partenaires", insérer des lignes et remplir les colonnes A à G.</a:t>
          </a:r>
        </a:p>
        <a:p>
          <a:pPr algn="l" rtl="0">
            <a:defRPr sz="1000"/>
          </a:pPr>
          <a:endParaRPr lang="en-US" sz="1200" b="0" i="1" u="none" strike="noStrike" baseline="0">
            <a:solidFill>
              <a:srgbClr val="000000"/>
            </a:solidFill>
            <a:latin typeface="Arial"/>
            <a:cs typeface="Arial"/>
          </a:endParaRPr>
        </a:p>
        <a:p>
          <a:pPr algn="l" rtl="0">
            <a:defRPr sz="1000"/>
          </a:pPr>
          <a:r>
            <a:rPr lang="en-US" sz="1200" b="0" i="0" u="sng" strike="noStrike" baseline="0">
              <a:solidFill>
                <a:srgbClr val="000000"/>
              </a:solidFill>
              <a:latin typeface="Arial"/>
              <a:cs typeface="Arial"/>
            </a:rPr>
            <a:t>Compléter la base de données (onglet "Devis")</a:t>
          </a:r>
          <a:endParaRPr lang="en-US" sz="1200" b="0" i="0" u="none" strike="noStrike" baseline="0">
            <a:solidFill>
              <a:srgbClr val="000000"/>
            </a:solidFill>
            <a:latin typeface="Arial"/>
            <a:cs typeface="Arial"/>
          </a:endParaRPr>
        </a:p>
        <a:p>
          <a:pPr algn="l" rtl="0">
            <a:defRPr sz="1000"/>
          </a:pPr>
          <a:r>
            <a:rPr lang="en-US" sz="1200" b="0" i="0" u="none" strike="noStrike" baseline="0">
              <a:solidFill>
                <a:srgbClr val="000000"/>
              </a:solidFill>
              <a:latin typeface="Arial"/>
              <a:cs typeface="Arial"/>
            </a:rPr>
            <a:t>Définir les lots, les sous-lots (optionnels) et les tâches, les livrables associés à chaque tâche (en général communs à plusieurs tâches, les partenaires impliqués et les étapes-clés selon les indications de la demande d'aide).</a:t>
          </a:r>
        </a:p>
        <a:p>
          <a:pPr algn="l" rtl="0">
            <a:defRPr sz="1000"/>
          </a:pPr>
          <a:endParaRPr lang="en-US" sz="1200" b="0" i="0" u="none" strike="noStrike" baseline="0">
            <a:solidFill>
              <a:srgbClr val="000000"/>
            </a:solidFill>
            <a:latin typeface="Arial"/>
            <a:cs typeface="Arial"/>
          </a:endParaRPr>
        </a:p>
        <a:p>
          <a:pPr algn="l" rtl="0">
            <a:defRPr sz="1000"/>
          </a:pPr>
          <a:r>
            <a:rPr lang="en-US" sz="1200" b="1" i="0" u="none" strike="noStrike" baseline="0">
              <a:solidFill>
                <a:srgbClr val="000000"/>
              </a:solidFill>
              <a:latin typeface="Arial"/>
              <a:cs typeface="Arial"/>
            </a:rPr>
            <a:t>Remplir une ligne par tâche + livrable + partenaire </a:t>
          </a:r>
          <a:r>
            <a:rPr lang="en-US" sz="1200" b="0" i="0" u="none" strike="noStrike" baseline="0">
              <a:solidFill>
                <a:srgbClr val="000000"/>
              </a:solidFill>
              <a:latin typeface="Arial"/>
              <a:cs typeface="Arial"/>
            </a:rPr>
            <a:t>dans la mesure où les dépenses sont à peu près équiréparties au cours du temps. En cas de décaissements significatifs ponctuels, les détailler afin de donner une image fidèle de la trésorerie du projet. Préciser pour chacune des tâches : </a:t>
          </a:r>
        </a:p>
        <a:p>
          <a:pPr algn="l" rtl="0">
            <a:defRPr sz="1000"/>
          </a:pPr>
          <a:r>
            <a:rPr lang="en-US" sz="1200" b="0" i="0" u="none" strike="noStrike" baseline="0">
              <a:solidFill>
                <a:srgbClr val="000000"/>
              </a:solidFill>
              <a:latin typeface="Arial"/>
              <a:cs typeface="Arial"/>
            </a:rPr>
            <a:t>- le rattachement à la structure du programme (colonnes à en-têtes "bleus" A à H)</a:t>
          </a:r>
        </a:p>
        <a:p>
          <a:pPr algn="l" rtl="0">
            <a:defRPr sz="1000"/>
          </a:pPr>
          <a:r>
            <a:rPr lang="en-US" sz="1200" b="0" i="0" u="none" strike="noStrike" baseline="0">
              <a:solidFill>
                <a:srgbClr val="000000"/>
              </a:solidFill>
              <a:latin typeface="Arial"/>
              <a:cs typeface="Arial"/>
            </a:rPr>
            <a:t>- le détail des coûts (colonnes à en-têtes "verts" I à N)</a:t>
          </a:r>
        </a:p>
        <a:p>
          <a:pPr marL="0" marR="0" indent="0" algn="l" defTabSz="914400" rtl="0" eaLnBrk="1" fontAlgn="auto" latinLnBrk="0" hangingPunct="1">
            <a:lnSpc>
              <a:spcPct val="100000"/>
            </a:lnSpc>
            <a:spcBef>
              <a:spcPts val="0"/>
            </a:spcBef>
            <a:spcAft>
              <a:spcPts val="0"/>
            </a:spcAft>
            <a:buClrTx/>
            <a:buSzTx/>
            <a:buFontTx/>
            <a:buNone/>
            <a:tabLst/>
            <a:defRPr sz="1000"/>
          </a:pPr>
          <a:r>
            <a:rPr lang="en-US" sz="1200" b="0" i="0" u="none" strike="noStrike" baseline="0">
              <a:solidFill>
                <a:srgbClr val="000000"/>
              </a:solidFill>
              <a:latin typeface="Arial"/>
              <a:ea typeface="+mn-ea"/>
              <a:cs typeface="Arial"/>
            </a:rPr>
            <a:t>- une proposition de classification en recherche industrielle (RI), développement expérimental (DE), frais de gestion de projet (ADM), dépenses de protection de l'environnement (Environnement) ou autres dépenses (Autre) de chaque activité élémentaire (colonne O).</a:t>
          </a:r>
          <a:endParaRPr lang="fr-FR" sz="1200" b="0" i="0" u="none" strike="noStrike" baseline="0">
            <a:solidFill>
              <a:srgbClr val="000000"/>
            </a:solidFill>
            <a:latin typeface="Arial"/>
            <a:ea typeface="+mn-ea"/>
            <a:cs typeface="Arial"/>
          </a:endParaRPr>
        </a:p>
      </xdr:txBody>
    </xdr:sp>
    <xdr:clientData/>
  </xdr:twoCellAnchor>
  <xdr:twoCellAnchor editAs="oneCell">
    <xdr:from>
      <xdr:col>5</xdr:col>
      <xdr:colOff>654051</xdr:colOff>
      <xdr:row>0</xdr:row>
      <xdr:rowOff>57150</xdr:rowOff>
    </xdr:from>
    <xdr:to>
      <xdr:col>7</xdr:col>
      <xdr:colOff>125413</xdr:colOff>
      <xdr:row>3</xdr:row>
      <xdr:rowOff>86208</xdr:rowOff>
    </xdr:to>
    <xdr:pic>
      <xdr:nvPicPr>
        <xdr:cNvPr id="3" name="Image 2">
          <a:extLst>
            <a:ext uri="{FF2B5EF4-FFF2-40B4-BE49-F238E27FC236}">
              <a16:creationId xmlns:a16="http://schemas.microsoft.com/office/drawing/2014/main" id="{C2F93901-4D53-4906-A5B9-F1EE997E7B5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5168901" y="57150"/>
          <a:ext cx="1243012" cy="514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7</xdr:col>
      <xdr:colOff>82551</xdr:colOff>
      <xdr:row>1</xdr:row>
      <xdr:rowOff>6350</xdr:rowOff>
    </xdr:from>
    <xdr:to>
      <xdr:col>8</xdr:col>
      <xdr:colOff>482601</xdr:colOff>
      <xdr:row>2</xdr:row>
      <xdr:rowOff>131062</xdr:rowOff>
    </xdr:to>
    <xdr:pic>
      <xdr:nvPicPr>
        <xdr:cNvPr id="4" name="Image 3" descr="Une image contenant texte&#10;&#10;Description générée automatiquement">
          <a:extLst>
            <a:ext uri="{FF2B5EF4-FFF2-40B4-BE49-F238E27FC236}">
              <a16:creationId xmlns:a16="http://schemas.microsoft.com/office/drawing/2014/main" id="{D6398060-B151-48D0-9A25-9165182F0536}"/>
            </a:ext>
          </a:extLst>
        </xdr:cNvPr>
        <xdr:cNvPicPr>
          <a:picLocks noChangeAspect="1"/>
        </xdr:cNvPicPr>
      </xdr:nvPicPr>
      <xdr:blipFill rotWithShape="1">
        <a:blip xmlns:r="http://schemas.openxmlformats.org/officeDocument/2006/relationships" r:embed="rId2"/>
        <a:srcRect l="-442" t="3547" r="438" b="81037"/>
        <a:stretch/>
      </xdr:blipFill>
      <xdr:spPr>
        <a:xfrm>
          <a:off x="6369051" y="168275"/>
          <a:ext cx="1257300" cy="286637"/>
        </a:xfrm>
        <a:prstGeom prst="rect">
          <a:avLst/>
        </a:prstGeom>
      </xdr:spPr>
    </xdr:pic>
    <xdr:clientData/>
  </xdr:two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00000000-000C-0000-FFFF-FFFF01000000}" name="AvanceNotification" displayName="AvanceNotification" ref="A1:A6" totalsRowShown="0">
  <autoFilter ref="A1:A6" xr:uid="{00000000-0009-0000-0100-000005000000}"/>
  <tableColumns count="1">
    <tableColumn id="1" xr3:uid="{00000000-0010-0000-0100-000001000000}" name="Catégorie partenaire" dataDxfId="88"/>
  </tableColumns>
  <tableStyleInfo name="TableStyleMedium9"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00000000-000C-0000-FFFF-FFFF02000000}" name="Calendrier" displayName="Calendrier" ref="B4:D7" totalsRowShown="0" headerRowDxfId="87">
  <autoFilter ref="B4:D7" xr:uid="{00000000-0009-0000-0100-000003000000}"/>
  <tableColumns count="3">
    <tableColumn id="2" xr3:uid="{00000000-0010-0000-0200-000002000000}" name="Mois fin EC"/>
    <tableColumn id="5" xr3:uid="{B54FB1F8-F0E4-4FD4-A7A6-33B623DC9A42}" name="Etape clé" dataDxfId="86">
      <calculatedColumnFormula>ROW()-ROW(Calendrier[[#Headers],[Etape clé]])</calculatedColumnFormula>
    </tableColumn>
    <tableColumn id="4" xr3:uid="{00000000-0010-0000-0200-000004000000}" name="Date EC" dataDxfId="85">
      <calculatedColumnFormula>EDATE(DateT0,Calendrier[[#This Row],[Mois fin EC]])</calculatedColumnFormula>
    </tableColumn>
  </tableColumns>
  <tableStyleInfo name="TableStyleMedium9"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00000000-000C-0000-FFFF-FFFF03000000}" name="Partenaires" displayName="Partenaires" ref="A2:G7" totalsRowShown="0" headerRowDxfId="84">
  <autoFilter ref="A2:G7" xr:uid="{00000000-000C-0000-FFFF-FFFF03000000}"/>
  <tableColumns count="7">
    <tableColumn id="1" xr3:uid="{00000000-0010-0000-0300-000001000000}" name="Partenaire court" dataDxfId="83"/>
    <tableColumn id="2" xr3:uid="{00000000-0010-0000-0300-000002000000}" name="Partenaire" dataDxfId="82"/>
    <tableColumn id="3" xr3:uid="{00000000-0010-0000-0300-000003000000}" name="Salaire Cat. 1 présenté" dataDxfId="81"/>
    <tableColumn id="4" xr3:uid="{00000000-0010-0000-0300-000004000000}" name="Salaire Cat. 2 présenté" dataDxfId="80"/>
    <tableColumn id="5" xr3:uid="{00000000-0010-0000-0300-000005000000}" name="Salaire Cat. 3 présenté" dataDxfId="79"/>
    <tableColumn id="7" xr3:uid="{00000000-0010-0000-0300-000007000000}" name="Catégorie partenaire"/>
    <tableColumn id="6" xr3:uid="{00000000-0010-0000-0300-000006000000}" name="Type de coûts" dataDxfId="78"/>
  </tableColumns>
  <tableStyleInfo name="TableStyleMedium9"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04000000}" name="Devis" displayName="Devis" ref="A3:AK20" totalsRowCount="1" headerRowDxfId="77" dataDxfId="76" tableBorderDxfId="75">
  <autoFilter ref="A3:AK19" xr:uid="{00000000-0009-0000-0100-000002000000}"/>
  <sortState xmlns:xlrd2="http://schemas.microsoft.com/office/spreadsheetml/2017/richdata2" ref="A4:AK19">
    <sortCondition ref="A3:A37"/>
  </sortState>
  <tableColumns count="37">
    <tableColumn id="1" xr3:uid="{00000000-0010-0000-0400-000001000000}" name="Lot" dataDxfId="74" totalsRowDxfId="73"/>
    <tableColumn id="16" xr3:uid="{00000000-0010-0000-0400-000010000000}" name="Sous-lot (facultatif)" dataDxfId="72" totalsRowDxfId="71"/>
    <tableColumn id="3" xr3:uid="{00000000-0010-0000-0400-000003000000}" name="Tache" dataDxfId="70" totalsRowDxfId="69"/>
    <tableColumn id="4" xr3:uid="{00000000-0010-0000-0400-000004000000}" name="Intitulé dépense" dataDxfId="68" totalsRowDxfId="67"/>
    <tableColumn id="30" xr3:uid="{00000000-0010-0000-0400-00001E000000}" name="Partenaire court" dataDxfId="66" totalsRowDxfId="65"/>
    <tableColumn id="6" xr3:uid="{00000000-0010-0000-0400-000006000000}" name="Mois début tâche" totalsRowFunction="min" dataDxfId="64" totalsRowDxfId="63"/>
    <tableColumn id="7" xr3:uid="{00000000-0010-0000-0400-000007000000}" name="Mois fin tâche" totalsRowFunction="max" dataDxfId="62" totalsRowDxfId="61"/>
    <tableColumn id="8" xr3:uid="{00000000-0010-0000-0400-000008000000}" name="Livrable" totalsRowFunction="custom" dataDxfId="60" totalsRowDxfId="59">
      <totalsRowFormula array="1">SUMPRODUCT((Devis[Livrable]&lt;&gt;"")/COUNTIF(Devis[Livrable],Devis[Livrable]&amp;""))</totalsRowFormula>
    </tableColumn>
    <tableColumn id="9" xr3:uid="{00000000-0010-0000-0400-000009000000}" name="Personne.mois cat 1" totalsRowFunction="sum" dataDxfId="58" totalsRowDxfId="57"/>
    <tableColumn id="10" xr3:uid="{00000000-0010-0000-0400-00000A000000}" name="Personne.mois cat 2" totalsRowFunction="sum" dataDxfId="56" totalsRowDxfId="55"/>
    <tableColumn id="11" xr3:uid="{00000000-0010-0000-0400-00000B000000}" name="Personne.mois cat 3" totalsRowFunction="sum" dataDxfId="54" totalsRowDxfId="53"/>
    <tableColumn id="12" xr3:uid="{00000000-0010-0000-0400-00000C000000}" name="Sous-traitance" totalsRowFunction="sum" dataDxfId="52" totalsRowDxfId="51"/>
    <tableColumn id="13" xr3:uid="{00000000-0010-0000-0400-00000D000000}" name="Contribution aux amortissements" totalsRowFunction="sum" dataDxfId="50" totalsRowDxfId="49"/>
    <tableColumn id="14" xr3:uid="{00000000-0010-0000-0400-00000E000000}" name="Autres dépenses" totalsRowFunction="sum" dataDxfId="48" totalsRowDxfId="47"/>
    <tableColumn id="15" xr3:uid="{00000000-0010-0000-0400-00000F000000}" name="Investissements" totalsRowFunction="sum" dataDxfId="46" totalsRowDxfId="45"/>
    <tableColumn id="59" xr3:uid="{00000000-0010-0000-0400-00003B000000}" name="Classification saisie" dataDxfId="44" totalsRowDxfId="43"/>
    <tableColumn id="71" xr3:uid="{00000000-0010-0000-0400-000047000000}" name="ID_Partenaire" dataDxfId="42" totalsRowDxfId="41" dataCellStyle="Pourcentage">
      <calculatedColumnFormula>IFERROR(MATCH(Devis[[#This Row],[Partenaire court]],Partenaires[Partenaire court],0),"")</calculatedColumnFormula>
    </tableColumn>
    <tableColumn id="46" xr3:uid="{00000000-0010-0000-0400-00002E000000}" name="Partenaire" dataDxfId="40" totalsRowDxfId="39">
      <calculatedColumnFormula>IFERROR(INDEX(Partenaires[Partenaire],Devis[[#This Row],[ID_Partenaire]]),"")</calculatedColumnFormula>
    </tableColumn>
    <tableColumn id="29" xr3:uid="{00000000-0010-0000-0400-00001D000000}" name="Catégorie partenaire" dataDxfId="38" totalsRowDxfId="37">
      <calculatedColumnFormula>IFERROR(INDEX(Partenaires[Catégorie partenaire],Devis[[#This Row],[ID_Partenaire]]),"")</calculatedColumnFormula>
    </tableColumn>
    <tableColumn id="28" xr3:uid="{00000000-0010-0000-0400-00001C000000}" name="Type de coûts" dataDxfId="36" totalsRowDxfId="35">
      <calculatedColumnFormula>IFERROR(INDEX(Partenaires[Type de coûts],Devis[[#This Row],[ID_Partenaire]]),"")</calculatedColumnFormula>
    </tableColumn>
    <tableColumn id="5" xr3:uid="{00000000-0010-0000-0400-000005000000}" name="Total personne.mois" totalsRowFunction="sum" dataDxfId="34" totalsRowDxfId="33">
      <calculatedColumnFormula>SUM(Devis[[#This Row],[Personne.mois cat 1]:[Personne.mois cat 3]])</calculatedColumnFormula>
    </tableColumn>
    <tableColumn id="61" xr3:uid="{00000000-0010-0000-0400-00003D000000}" name="Durée tâche" dataDxfId="32" totalsRowDxfId="31">
      <calculatedColumnFormula>Devis[[#This Row],[Mois fin tâche]]-Devis[[#This Row],[Mois début tâche]]+1</calculatedColumnFormula>
    </tableColumn>
    <tableColumn id="17" xr3:uid="{00000000-0010-0000-0400-000011000000}" name="Salaires présentés" totalsRowFunction="sum" dataDxfId="30" totalsRowDxfId="29">
      <calculatedColumnFormula xml:space="preserve"> IFERROR(ROUND(SUMPRODUCT(INDEX(Partenaires[[Salaire Cat. 1 présenté]:[Salaire Cat. 3 présenté]],Devis[[#This Row],[ID_Partenaire]],),Devis[[#This Row],[Personne.mois cat 1]:[Personne.mois cat 3]]),0),0)</calculatedColumnFormula>
    </tableColumn>
    <tableColumn id="18" xr3:uid="{00000000-0010-0000-0400-000012000000}" name="Frais généraux présentés" totalsRowFunction="sum" dataDxfId="28" totalsRowDxfId="27">
      <calculatedColumnFormula>ROUND(IF(Devis[[#This Row],[Catégorie partenaire]]="labo / non éco", 40%, 20%)*Devis[[#This Row],[Salaires présentés]],0)</calculatedColumnFormula>
    </tableColumn>
    <tableColumn id="2" xr3:uid="{7E2BA18A-964A-4361-9226-B8BEE4BE9E58}" name="Sous-traitance présentée" totalsRowFunction="sum" dataDxfId="26" totalsRowDxfId="25">
      <calculatedColumnFormula>ROUND(Devis[[#This Row],[Sous-traitance]],0)</calculatedColumnFormula>
    </tableColumn>
    <tableColumn id="19" xr3:uid="{A09A839E-D5C0-4751-8973-55E407ABD61E}" name="Contribution aux amortissements présentés" totalsRowFunction="sum" dataDxfId="24" totalsRowDxfId="23">
      <calculatedColumnFormula>ROUND(Devis[[#This Row],[Contribution aux amortissements]],0)</calculatedColumnFormula>
    </tableColumn>
    <tableColumn id="20" xr3:uid="{BDA5BA6A-5884-41CF-8DDA-22F6D0DE1904}" name="Autres dépenses présentées" totalsRowFunction="sum" dataDxfId="22" totalsRowDxfId="21">
      <calculatedColumnFormula>ROUND(Devis[[#This Row],[Autres dépenses]],0)</calculatedColumnFormula>
    </tableColumn>
    <tableColumn id="21" xr3:uid="{D6A3A9E1-354F-4F96-B9B0-F90DD694D5DA}" name="Investissements présentés" dataDxfId="20" totalsRowDxfId="19">
      <calculatedColumnFormula>ROUND(Devis[[#This Row],[Investissements]],0)</calculatedColumnFormula>
    </tableColumn>
    <tableColumn id="25" xr3:uid="{00000000-0010-0000-0400-000019000000}" name="Coûts présentés" totalsRowFunction="sum" dataDxfId="18" totalsRowDxfId="17">
      <calculatedColumnFormula>SUM(Devis[[#This Row],[Salaires présentés]:[Investissements présentés]])</calculatedColumnFormula>
    </tableColumn>
    <tableColumn id="100" xr3:uid="{00000000-0010-0000-0400-000064000000}" name="EC1" dataDxfId="16" totalsRowDxfId="15">
      <calculatedColumnFormula>MAX(
      MIN(AD$2,Devis[[#This Row],[Mois fin tâche]])
     -MAX(AC$2+1,Devis[[#This Row],[Mois début tâche]])+1,0)/Devis[[#This Row],[Durée tâche]]</calculatedColumnFormula>
    </tableColumn>
    <tableColumn id="99" xr3:uid="{00000000-0010-0000-0400-000063000000}" name="EC2" dataDxfId="14" totalsRowDxfId="13">
      <calculatedColumnFormula>MAX(
      MIN(AE$2,Devis[[#This Row],[Mois fin tâche]])
     -MAX(AD$2+1,Devis[[#This Row],[Mois début tâche]])+1,0)/Devis[[#This Row],[Durée tâche]]</calculatedColumnFormula>
    </tableColumn>
    <tableColumn id="98" xr3:uid="{00000000-0010-0000-0400-000062000000}" name="EC3" dataDxfId="12" totalsRowDxfId="11">
      <calculatedColumnFormula>MAX(
      MIN(AF$2,Devis[[#This Row],[Mois fin tâche]])
     -MAX(AE$2+1,Devis[[#This Row],[Mois début tâche]])+1,0)/Devis[[#This Row],[Durée tâche]]</calculatedColumnFormula>
    </tableColumn>
    <tableColumn id="97" xr3:uid="{00000000-0010-0000-0400-000061000000}" name="EC4" dataDxfId="10" totalsRowDxfId="9">
      <calculatedColumnFormula>MAX(
      MIN(AG$2,Devis[[#This Row],[Mois fin tâche]])
     -MAX(AF$2+1,Devis[[#This Row],[Mois début tâche]])+1,0)/Devis[[#This Row],[Durée tâche]]</calculatedColumnFormula>
    </tableColumn>
    <tableColumn id="95" xr3:uid="{00000000-0010-0000-0400-00005F000000}" name="EC5" dataDxfId="8" totalsRowDxfId="7">
      <calculatedColumnFormula>MAX(
      MIN(AH$2,Devis[[#This Row],[Mois fin tâche]])
     -MAX(AG$2+1,Devis[[#This Row],[Mois début tâche]])+1,0)/Devis[[#This Row],[Durée tâche]]</calculatedColumnFormula>
    </tableColumn>
    <tableColumn id="94" xr3:uid="{00000000-0010-0000-0400-00005E000000}" name="EC6" dataDxfId="6" totalsRowDxfId="5">
      <calculatedColumnFormula>MAX(
      MIN(AI$2,Devis[[#This Row],[Mois fin tâche]])
     -MAX(AH$2+1,Devis[[#This Row],[Mois début tâche]])+1,0)/Devis[[#This Row],[Durée tâche]]</calculatedColumnFormula>
    </tableColumn>
    <tableColumn id="93" xr3:uid="{00000000-0010-0000-0400-00005D000000}" name="EC7" dataDxfId="4" totalsRowDxfId="3">
      <calculatedColumnFormula>MAX(
      MIN(AJ$2,Devis[[#This Row],[Mois fin tâche]])
     -MAX(AI$2+1,Devis[[#This Row],[Mois début tâche]])+1,0)/Devis[[#This Row],[Durée tâche]]</calculatedColumnFormula>
    </tableColumn>
    <tableColumn id="92" xr3:uid="{00000000-0010-0000-0400-00005C000000}" name="EC8" dataDxfId="2" totalsRowDxfId="1">
      <calculatedColumnFormula>MAX(
      MIN(AK$2,Devis[[#This Row],[Mois fin tâche]])
     -MAX(AJ$2+1,Devis[[#This Row],[Mois début tâche]])+1,0)/Devis[[#This Row],[Durée tâche]]</calculatedColumnFormula>
    </tableColumn>
  </tableColumns>
  <tableStyleInfo name="TableStyleMedium9" showFirstColumn="0" showLastColumn="0" showRowStripes="1" showColumnStripes="0"/>
</table>
</file>

<file path=xl/theme/theme1.xml><?xml version="1.0" encoding="utf-8"?>
<a:theme xmlns:a="http://schemas.openxmlformats.org/drawingml/2006/main" name="Thèm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solidFill>
          <a:srgbClr val="DCDCDC"/>
        </a:solidFill>
        <a:ln w="9525" cmpd="sng">
          <a:solidFill>
            <a:prstClr val="black"/>
          </a:solidFill>
        </a:ln>
      </a:spPr>
      <a:bodyPr vertOverflow="clip" horzOverflow="clip" vert="horz" wrap="square" lIns="1270" tIns="1270" rIns="1270" bIns="1270" rtlCol="0" anchor="ctr" anchorCtr="1">
        <a:noAutofit/>
      </a:bodyPr>
      <a:lstStyle>
        <a:defPPr algn="ctr">
          <a:defRPr sz="1100">
            <a:solidFill>
              <a:srgbClr val="000000"/>
            </a:solidFill>
            <a:latin typeface="Calibri" panose="020F0502020204030204" pitchFamily="34" charset="0"/>
          </a:defRPr>
        </a:defPPr>
      </a:lstStyle>
      <a:style>
        <a:lnRef idx="0">
          <a:scrgbClr r="0" g="0" b="0"/>
        </a:lnRef>
        <a:fillRef idx="0">
          <a:scrgbClr r="0" g="0" b="0"/>
        </a:fillRef>
        <a:effectRef idx="0">
          <a:scrgbClr r="0" g="0" b="0"/>
        </a:effectRef>
        <a:fontRef idx="minor">
          <a:schemeClr val="dk1"/>
        </a:fontRef>
      </a:style>
    </a:txDef>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3" Type="http://schemas.openxmlformats.org/officeDocument/2006/relationships/table" Target="../tables/table3.xml"/><Relationship Id="rId2" Type="http://schemas.openxmlformats.org/officeDocument/2006/relationships/vmlDrawing" Target="../drawings/vmlDrawing1.vml"/><Relationship Id="rId1" Type="http://schemas.openxmlformats.org/officeDocument/2006/relationships/printerSettings" Target="../printerSettings/printerSettings4.bin"/><Relationship Id="rId4" Type="http://schemas.openxmlformats.org/officeDocument/2006/relationships/comments" Target="../comments1.xml"/></Relationships>
</file>

<file path=xl/worksheets/_rels/sheet5.xml.rels><?xml version="1.0" encoding="UTF-8" standalone="yes"?>
<Relationships xmlns="http://schemas.openxmlformats.org/package/2006/relationships"><Relationship Id="rId3" Type="http://schemas.openxmlformats.org/officeDocument/2006/relationships/table" Target="../tables/table4.xml"/><Relationship Id="rId2" Type="http://schemas.openxmlformats.org/officeDocument/2006/relationships/vmlDrawing" Target="../drawings/vmlDrawing2.vml"/><Relationship Id="rId1" Type="http://schemas.openxmlformats.org/officeDocument/2006/relationships/printerSettings" Target="../printerSettings/printerSettings5.bin"/><Relationship Id="rId4" Type="http://schemas.openxmlformats.org/officeDocument/2006/relationships/comments" Target="../comments2.xml"/></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Feuil3011"/>
  <dimension ref="A1:A6"/>
  <sheetViews>
    <sheetView workbookViewId="0">
      <selection activeCell="E9" sqref="E9"/>
    </sheetView>
  </sheetViews>
  <sheetFormatPr baseColWidth="10" defaultRowHeight="12.75" customHeight="1"/>
  <cols>
    <col min="1" max="1" width="22" customWidth="1"/>
  </cols>
  <sheetData>
    <row r="1" spans="1:1" ht="12.75" customHeight="1">
      <c r="A1" t="s">
        <v>10</v>
      </c>
    </row>
    <row r="2" spans="1:1" ht="12.75" customHeight="1">
      <c r="A2" s="8" t="s">
        <v>27</v>
      </c>
    </row>
    <row r="3" spans="1:1" ht="12.75" customHeight="1">
      <c r="A3" s="8" t="s">
        <v>30</v>
      </c>
    </row>
    <row r="4" spans="1:1" ht="12.75" customHeight="1">
      <c r="A4" s="8" t="s">
        <v>33</v>
      </c>
    </row>
    <row r="5" spans="1:1" ht="12.75" customHeight="1">
      <c r="A5" s="8" t="s">
        <v>31</v>
      </c>
    </row>
    <row r="6" spans="1:1" ht="12.75" customHeight="1">
      <c r="A6" t="s">
        <v>32</v>
      </c>
    </row>
  </sheetData>
  <pageMargins left="0.7" right="0.7" top="0.75" bottom="0.75" header="0.3" footer="0.3"/>
  <pageSetup paperSize="9" orientation="portrait" r:id="rId1"/>
  <headerFooter>
    <oddFooter>&amp;L_x000D_&amp;1#&amp;"Calibri"&amp;10&amp;KFF0000 Interne</oddFooter>
  </headerFooter>
  <tableParts count="1">
    <tablePart r:id="rId2"/>
  </tablePart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AD68FA9-F2CF-4CE7-ABEB-A7AEE23DDC94}">
  <sheetPr codeName="Feuil20">
    <tabColor indexed="44"/>
    <pageSetUpPr fitToPage="1"/>
  </sheetPr>
  <dimension ref="A1:I64"/>
  <sheetViews>
    <sheetView zoomScaleNormal="100" workbookViewId="0">
      <selection activeCell="M19" sqref="M19"/>
    </sheetView>
  </sheetViews>
  <sheetFormatPr baseColWidth="10" defaultRowHeight="12.75" customHeight="1"/>
  <cols>
    <col min="1" max="1" width="30.7265625" customWidth="1"/>
    <col min="2" max="2" width="9.54296875" customWidth="1"/>
    <col min="3" max="3" width="4.54296875" customWidth="1"/>
    <col min="4" max="4" width="6.7265625" customWidth="1"/>
    <col min="5" max="5" width="13.1796875" customWidth="1"/>
    <col min="6" max="6" width="13" customWidth="1"/>
    <col min="7" max="7" width="12.453125" customWidth="1"/>
    <col min="8" max="8" width="12.26953125" customWidth="1"/>
    <col min="9" max="9" width="9.7265625" customWidth="1"/>
    <col min="257" max="265" width="11.453125" customWidth="1"/>
    <col min="513" max="521" width="11.453125" customWidth="1"/>
    <col min="769" max="777" width="11.453125" customWidth="1"/>
    <col min="1025" max="1033" width="11.453125" customWidth="1"/>
    <col min="1281" max="1289" width="11.453125" customWidth="1"/>
    <col min="1537" max="1545" width="11.453125" customWidth="1"/>
    <col min="1793" max="1801" width="11.453125" customWidth="1"/>
    <col min="2049" max="2057" width="11.453125" customWidth="1"/>
    <col min="2305" max="2313" width="11.453125" customWidth="1"/>
    <col min="2561" max="2569" width="11.453125" customWidth="1"/>
    <col min="2817" max="2825" width="11.453125" customWidth="1"/>
    <col min="3073" max="3081" width="11.453125" customWidth="1"/>
    <col min="3329" max="3337" width="11.453125" customWidth="1"/>
    <col min="3585" max="3593" width="11.453125" customWidth="1"/>
    <col min="3841" max="3849" width="11.453125" customWidth="1"/>
    <col min="4097" max="4105" width="11.453125" customWidth="1"/>
    <col min="4353" max="4361" width="11.453125" customWidth="1"/>
    <col min="4609" max="4617" width="11.453125" customWidth="1"/>
    <col min="4865" max="4873" width="11.453125" customWidth="1"/>
    <col min="5121" max="5129" width="11.453125" customWidth="1"/>
    <col min="5377" max="5385" width="11.453125" customWidth="1"/>
    <col min="5633" max="5641" width="11.453125" customWidth="1"/>
    <col min="5889" max="5897" width="11.453125" customWidth="1"/>
    <col min="6145" max="6153" width="11.453125" customWidth="1"/>
    <col min="6401" max="6409" width="11.453125" customWidth="1"/>
    <col min="6657" max="6665" width="11.453125" customWidth="1"/>
    <col min="6913" max="6921" width="11.453125" customWidth="1"/>
    <col min="7169" max="7177" width="11.453125" customWidth="1"/>
    <col min="7425" max="7433" width="11.453125" customWidth="1"/>
    <col min="7681" max="7689" width="11.453125" customWidth="1"/>
    <col min="7937" max="7945" width="11.453125" customWidth="1"/>
    <col min="8193" max="8201" width="11.453125" customWidth="1"/>
    <col min="8449" max="8457" width="11.453125" customWidth="1"/>
    <col min="8705" max="8713" width="11.453125" customWidth="1"/>
    <col min="8961" max="8969" width="11.453125" customWidth="1"/>
    <col min="9217" max="9225" width="11.453125" customWidth="1"/>
    <col min="9473" max="9481" width="11.453125" customWidth="1"/>
    <col min="9729" max="9737" width="11.453125" customWidth="1"/>
    <col min="9985" max="9993" width="11.453125" customWidth="1"/>
    <col min="10241" max="10249" width="11.453125" customWidth="1"/>
    <col min="10497" max="10505" width="11.453125" customWidth="1"/>
    <col min="10753" max="10761" width="11.453125" customWidth="1"/>
    <col min="11009" max="11017" width="11.453125" customWidth="1"/>
    <col min="11265" max="11273" width="11.453125" customWidth="1"/>
    <col min="11521" max="11529" width="11.453125" customWidth="1"/>
    <col min="11777" max="11785" width="11.453125" customWidth="1"/>
    <col min="12033" max="12041" width="11.453125" customWidth="1"/>
    <col min="12289" max="12297" width="11.453125" customWidth="1"/>
    <col min="12545" max="12553" width="11.453125" customWidth="1"/>
    <col min="12801" max="12809" width="11.453125" customWidth="1"/>
    <col min="13057" max="13065" width="11.453125" customWidth="1"/>
    <col min="13313" max="13321" width="11.453125" customWidth="1"/>
    <col min="13569" max="13577" width="11.453125" customWidth="1"/>
    <col min="13825" max="13833" width="11.453125" customWidth="1"/>
    <col min="14081" max="14089" width="11.453125" customWidth="1"/>
    <col min="14337" max="14345" width="11.453125" customWidth="1"/>
    <col min="14593" max="14601" width="11.453125" customWidth="1"/>
    <col min="14849" max="14857" width="11.453125" customWidth="1"/>
    <col min="15105" max="15113" width="11.453125" customWidth="1"/>
    <col min="15361" max="15369" width="11.453125" customWidth="1"/>
    <col min="15617" max="15625" width="11.453125" customWidth="1"/>
    <col min="15873" max="15881" width="11.453125" customWidth="1"/>
    <col min="16129" max="16137" width="11.453125" customWidth="1"/>
  </cols>
  <sheetData>
    <row r="1" spans="1:9" ht="12.5">
      <c r="A1" s="12"/>
      <c r="B1" s="12"/>
      <c r="C1" s="12"/>
      <c r="D1" s="12"/>
      <c r="E1" s="12"/>
      <c r="F1" s="12"/>
      <c r="G1" s="12"/>
      <c r="H1" s="12"/>
      <c r="I1" s="12"/>
    </row>
    <row r="2" spans="1:9" ht="12.5">
      <c r="A2" s="12"/>
      <c r="B2" s="12"/>
      <c r="C2" s="12"/>
      <c r="D2" s="12"/>
      <c r="E2" s="12"/>
      <c r="F2" s="12"/>
      <c r="G2" s="12"/>
      <c r="H2" s="12"/>
      <c r="I2" s="12"/>
    </row>
    <row r="3" spans="1:9" ht="12.5">
      <c r="A3" s="12"/>
      <c r="B3" s="12"/>
      <c r="C3" s="12"/>
      <c r="D3" s="12"/>
      <c r="E3" s="12"/>
      <c r="F3" s="12"/>
      <c r="G3" s="12"/>
      <c r="H3" s="12"/>
      <c r="I3" s="12"/>
    </row>
    <row r="4" spans="1:9" ht="12.5">
      <c r="A4" s="12"/>
      <c r="B4" s="12"/>
      <c r="C4" s="12"/>
      <c r="D4" s="12"/>
      <c r="E4" s="12"/>
      <c r="F4" s="12"/>
      <c r="G4" s="12"/>
      <c r="H4" s="12"/>
      <c r="I4" s="12"/>
    </row>
    <row r="5" spans="1:9" ht="12.5">
      <c r="A5" s="12"/>
      <c r="B5" s="12"/>
      <c r="C5" s="12"/>
      <c r="D5" s="12"/>
      <c r="E5" s="12"/>
      <c r="F5" s="12"/>
      <c r="G5" s="12"/>
      <c r="H5" s="12"/>
      <c r="I5" s="12"/>
    </row>
    <row r="6" spans="1:9" ht="12.5">
      <c r="A6" s="12"/>
      <c r="B6" s="12"/>
      <c r="C6" s="12"/>
      <c r="D6" s="12"/>
      <c r="E6" s="12"/>
      <c r="F6" s="12"/>
      <c r="G6" s="12"/>
      <c r="H6" s="12"/>
      <c r="I6" s="12"/>
    </row>
    <row r="7" spans="1:9" ht="12.5">
      <c r="A7" s="12"/>
      <c r="B7" s="12"/>
      <c r="C7" s="12"/>
      <c r="D7" s="12"/>
      <c r="E7" s="12"/>
      <c r="F7" s="12"/>
      <c r="G7" s="12"/>
      <c r="H7" s="12"/>
      <c r="I7" s="12"/>
    </row>
    <row r="8" spans="1:9" ht="12.5">
      <c r="A8" s="12"/>
      <c r="B8" s="12"/>
      <c r="C8" s="12"/>
      <c r="D8" s="12"/>
      <c r="E8" s="12"/>
      <c r="F8" s="12"/>
      <c r="G8" s="12"/>
      <c r="H8" s="12"/>
      <c r="I8" s="12"/>
    </row>
    <row r="9" spans="1:9" ht="12.5">
      <c r="A9" s="12"/>
      <c r="B9" s="12"/>
      <c r="C9" s="12"/>
      <c r="D9" s="12"/>
      <c r="E9" s="12"/>
      <c r="F9" s="12"/>
      <c r="G9" s="12"/>
      <c r="H9" s="12"/>
      <c r="I9" s="12"/>
    </row>
    <row r="10" spans="1:9" ht="12.5">
      <c r="A10" s="12"/>
      <c r="B10" s="12"/>
      <c r="C10" s="12"/>
      <c r="D10" s="12"/>
      <c r="E10" s="12"/>
      <c r="F10" s="12"/>
      <c r="G10" s="12"/>
      <c r="H10" s="12"/>
      <c r="I10" s="12"/>
    </row>
    <row r="11" spans="1:9" ht="12.5">
      <c r="A11" s="12"/>
      <c r="B11" s="12"/>
      <c r="C11" s="12"/>
      <c r="D11" s="12"/>
      <c r="E11" s="12"/>
      <c r="F11" s="12"/>
      <c r="G11" s="12"/>
      <c r="H11" s="12"/>
      <c r="I11" s="12"/>
    </row>
    <row r="12" spans="1:9" ht="12.5">
      <c r="A12" s="12"/>
      <c r="B12" s="12"/>
      <c r="C12" s="12"/>
      <c r="D12" s="12"/>
      <c r="E12" s="12"/>
      <c r="F12" s="12"/>
      <c r="G12" s="12"/>
      <c r="H12" s="12"/>
      <c r="I12" s="12"/>
    </row>
    <row r="13" spans="1:9" ht="12.5">
      <c r="A13" s="12"/>
      <c r="B13" s="12"/>
      <c r="C13" s="12"/>
      <c r="D13" s="12"/>
      <c r="E13" s="12"/>
      <c r="F13" s="12"/>
      <c r="G13" s="12"/>
      <c r="H13" s="12"/>
      <c r="I13" s="12"/>
    </row>
    <row r="14" spans="1:9" ht="12.5">
      <c r="A14" s="12"/>
      <c r="B14" s="12"/>
      <c r="C14" s="12"/>
      <c r="D14" s="12"/>
      <c r="E14" s="12"/>
      <c r="F14" s="12"/>
      <c r="G14" s="12"/>
      <c r="H14" s="12"/>
      <c r="I14" s="12"/>
    </row>
    <row r="15" spans="1:9" ht="12.5">
      <c r="A15" s="12"/>
      <c r="B15" s="12"/>
      <c r="C15" s="12"/>
      <c r="D15" s="12"/>
      <c r="E15" s="12"/>
      <c r="F15" s="12"/>
      <c r="G15" s="12"/>
      <c r="H15" s="12"/>
      <c r="I15" s="12"/>
    </row>
    <row r="16" spans="1:9" ht="12.5">
      <c r="A16" s="12"/>
      <c r="B16" s="12"/>
      <c r="C16" s="12"/>
      <c r="D16" s="12"/>
      <c r="E16" s="12"/>
      <c r="F16" s="12"/>
      <c r="G16" s="12"/>
      <c r="H16" s="12"/>
      <c r="I16" s="12"/>
    </row>
    <row r="17" spans="1:9" ht="12.5">
      <c r="A17" s="12"/>
      <c r="B17" s="12"/>
      <c r="C17" s="12"/>
      <c r="D17" s="12"/>
      <c r="E17" s="12"/>
      <c r="F17" s="12"/>
      <c r="G17" s="12"/>
      <c r="H17" s="12"/>
      <c r="I17" s="12"/>
    </row>
    <row r="18" spans="1:9" ht="12.5">
      <c r="A18" s="12"/>
      <c r="B18" s="12"/>
      <c r="C18" s="12"/>
      <c r="D18" s="12"/>
      <c r="E18" s="12"/>
      <c r="F18" s="12"/>
      <c r="G18" s="12"/>
      <c r="H18" s="12"/>
      <c r="I18" s="12"/>
    </row>
    <row r="19" spans="1:9" ht="12.5">
      <c r="A19" s="12"/>
      <c r="B19" s="12"/>
      <c r="C19" s="12"/>
      <c r="D19" s="12"/>
      <c r="E19" s="12"/>
      <c r="F19" s="12"/>
      <c r="G19" s="12"/>
      <c r="H19" s="12"/>
      <c r="I19" s="12"/>
    </row>
    <row r="20" spans="1:9" ht="12.5">
      <c r="A20" s="12"/>
      <c r="B20" s="12"/>
      <c r="C20" s="12"/>
      <c r="D20" s="12"/>
      <c r="E20" s="12"/>
      <c r="F20" s="12"/>
      <c r="G20" s="12"/>
      <c r="H20" s="12"/>
      <c r="I20" s="12"/>
    </row>
    <row r="21" spans="1:9" ht="12.5">
      <c r="A21" s="12"/>
      <c r="B21" s="12"/>
      <c r="C21" s="12"/>
      <c r="D21" s="12"/>
      <c r="E21" s="12"/>
      <c r="F21" s="12"/>
      <c r="G21" s="12"/>
      <c r="H21" s="12"/>
      <c r="I21" s="12"/>
    </row>
    <row r="22" spans="1:9" ht="12.5">
      <c r="A22" s="12"/>
      <c r="B22" s="12"/>
      <c r="C22" s="12"/>
      <c r="D22" s="12"/>
      <c r="E22" s="12"/>
      <c r="F22" s="12"/>
      <c r="G22" s="12"/>
      <c r="H22" s="12"/>
      <c r="I22" s="12"/>
    </row>
    <row r="23" spans="1:9" ht="12.5">
      <c r="A23" s="12"/>
      <c r="B23" s="12"/>
      <c r="C23" s="12"/>
      <c r="D23" s="12"/>
      <c r="E23" s="12"/>
      <c r="F23" s="12"/>
      <c r="G23" s="12"/>
      <c r="H23" s="12"/>
      <c r="I23" s="12"/>
    </row>
    <row r="24" spans="1:9" ht="12.5">
      <c r="A24" s="12"/>
      <c r="B24" s="12"/>
      <c r="C24" s="12"/>
      <c r="D24" s="12"/>
      <c r="E24" s="12"/>
      <c r="F24" s="12"/>
      <c r="G24" s="12"/>
      <c r="H24" s="12"/>
      <c r="I24" s="12"/>
    </row>
    <row r="25" spans="1:9" ht="12.5">
      <c r="A25" s="12"/>
      <c r="B25" s="12"/>
      <c r="C25" s="12"/>
      <c r="D25" s="12"/>
      <c r="E25" s="12"/>
      <c r="F25" s="12"/>
      <c r="G25" s="12"/>
      <c r="H25" s="12"/>
      <c r="I25" s="12"/>
    </row>
    <row r="26" spans="1:9" ht="12.5">
      <c r="A26" s="12"/>
      <c r="B26" s="12"/>
      <c r="C26" s="12"/>
      <c r="D26" s="12"/>
      <c r="E26" s="12"/>
      <c r="F26" s="12"/>
      <c r="G26" s="12"/>
      <c r="H26" s="12"/>
      <c r="I26" s="12"/>
    </row>
    <row r="27" spans="1:9" ht="12.5">
      <c r="A27" s="12"/>
      <c r="B27" s="12"/>
      <c r="C27" s="12"/>
      <c r="D27" s="12"/>
      <c r="E27" s="12"/>
      <c r="F27" s="12"/>
      <c r="G27" s="12"/>
      <c r="H27" s="12"/>
      <c r="I27" s="12"/>
    </row>
    <row r="28" spans="1:9" ht="12.5">
      <c r="A28" s="12"/>
      <c r="B28" s="12"/>
      <c r="C28" s="12"/>
      <c r="D28" s="12"/>
      <c r="E28" s="12"/>
      <c r="F28" s="12"/>
      <c r="G28" s="12"/>
      <c r="H28" s="12"/>
      <c r="I28" s="12"/>
    </row>
    <row r="29" spans="1:9" ht="12.5">
      <c r="A29" s="12"/>
      <c r="B29" s="12"/>
      <c r="C29" s="12"/>
      <c r="D29" s="12"/>
      <c r="E29" s="12"/>
      <c r="F29" s="12"/>
      <c r="G29" s="12"/>
      <c r="H29" s="12"/>
      <c r="I29" s="12"/>
    </row>
    <row r="30" spans="1:9" ht="12.5">
      <c r="A30" s="12"/>
      <c r="B30" s="12"/>
      <c r="C30" s="12"/>
      <c r="D30" s="12"/>
      <c r="E30" s="12"/>
      <c r="F30" s="12"/>
      <c r="G30" s="12"/>
      <c r="H30" s="12"/>
      <c r="I30" s="12"/>
    </row>
    <row r="31" spans="1:9" ht="12.5">
      <c r="A31" s="12"/>
      <c r="B31" s="12"/>
      <c r="C31" s="12"/>
      <c r="D31" s="12"/>
      <c r="E31" s="12"/>
      <c r="F31" s="12"/>
      <c r="G31" s="12"/>
      <c r="H31" s="12"/>
      <c r="I31" s="12"/>
    </row>
    <row r="32" spans="1:9" ht="12.5">
      <c r="A32" s="12"/>
      <c r="B32" s="12"/>
      <c r="C32" s="12"/>
      <c r="D32" s="12"/>
      <c r="E32" s="12"/>
      <c r="F32" s="12"/>
      <c r="G32" s="12"/>
      <c r="H32" s="12"/>
      <c r="I32" s="12"/>
    </row>
    <row r="33" spans="1:9" ht="12.5">
      <c r="A33" s="12"/>
      <c r="B33" s="12"/>
      <c r="C33" s="12"/>
      <c r="D33" s="12"/>
      <c r="E33" s="12"/>
      <c r="F33" s="12"/>
      <c r="G33" s="12"/>
      <c r="H33" s="12"/>
      <c r="I33" s="12"/>
    </row>
    <row r="34" spans="1:9" ht="12.5">
      <c r="A34" s="12"/>
      <c r="B34" s="12"/>
      <c r="C34" s="12"/>
      <c r="D34" s="12"/>
      <c r="E34" s="12"/>
      <c r="F34" s="12"/>
      <c r="G34" s="12"/>
      <c r="H34" s="12"/>
      <c r="I34" s="12"/>
    </row>
    <row r="35" spans="1:9" ht="12.5">
      <c r="A35" s="12"/>
      <c r="B35" s="12"/>
      <c r="C35" s="12"/>
      <c r="D35" s="12"/>
      <c r="E35" s="12"/>
      <c r="F35" s="12"/>
      <c r="G35" s="12"/>
      <c r="H35" s="12"/>
      <c r="I35" s="12"/>
    </row>
    <row r="36" spans="1:9" ht="12.5">
      <c r="A36" s="12"/>
      <c r="B36" s="12"/>
      <c r="C36" s="12"/>
      <c r="D36" s="12"/>
      <c r="E36" s="12"/>
      <c r="F36" s="12"/>
      <c r="G36" s="12"/>
      <c r="H36" s="12"/>
      <c r="I36" s="12"/>
    </row>
    <row r="37" spans="1:9" ht="12.5">
      <c r="A37" s="12"/>
      <c r="B37" s="12"/>
      <c r="C37" s="12"/>
      <c r="D37" s="12"/>
      <c r="E37" s="12"/>
      <c r="F37" s="12"/>
      <c r="G37" s="12"/>
      <c r="H37" s="12"/>
      <c r="I37" s="12"/>
    </row>
    <row r="38" spans="1:9" ht="12.5">
      <c r="A38" s="12"/>
      <c r="B38" s="12"/>
      <c r="C38" s="12"/>
      <c r="D38" s="12"/>
      <c r="E38" s="12"/>
      <c r="F38" s="12"/>
      <c r="G38" s="12"/>
      <c r="H38" s="12"/>
      <c r="I38" s="12"/>
    </row>
    <row r="39" spans="1:9" ht="12.5">
      <c r="A39" s="12"/>
      <c r="B39" s="12"/>
      <c r="C39" s="12"/>
      <c r="D39" s="12"/>
      <c r="E39" s="12"/>
      <c r="F39" s="12"/>
      <c r="G39" s="12"/>
      <c r="H39" s="12"/>
      <c r="I39" s="12"/>
    </row>
    <row r="40" spans="1:9" ht="11.25" customHeight="1">
      <c r="A40" s="12"/>
      <c r="B40" s="12"/>
      <c r="C40" s="12"/>
      <c r="D40" s="12"/>
      <c r="E40" s="12"/>
      <c r="F40" s="12"/>
      <c r="G40" s="12"/>
      <c r="H40" s="12"/>
      <c r="I40" s="12"/>
    </row>
    <row r="41" spans="1:9" ht="12.5">
      <c r="A41" s="12"/>
      <c r="B41" s="12"/>
      <c r="C41" s="12"/>
      <c r="D41" s="12"/>
      <c r="E41" s="12"/>
      <c r="F41" s="12"/>
      <c r="G41" s="12"/>
      <c r="H41" s="12"/>
      <c r="I41" s="12"/>
    </row>
    <row r="42" spans="1:9" ht="12.5">
      <c r="A42" s="12"/>
      <c r="B42" s="12"/>
      <c r="C42" s="12"/>
      <c r="D42" s="12"/>
      <c r="E42" s="12"/>
      <c r="F42" s="12"/>
      <c r="G42" s="12"/>
      <c r="H42" s="12"/>
      <c r="I42" s="12"/>
    </row>
    <row r="43" spans="1:9" ht="12.5">
      <c r="A43" s="12"/>
      <c r="B43" s="12"/>
      <c r="C43" s="12"/>
      <c r="D43" s="12"/>
      <c r="E43" s="12"/>
      <c r="F43" s="12"/>
      <c r="G43" s="12"/>
      <c r="H43" s="12"/>
      <c r="I43" s="12"/>
    </row>
    <row r="44" spans="1:9" ht="12.5">
      <c r="A44" s="43"/>
      <c r="B44" s="44"/>
      <c r="C44" s="44"/>
      <c r="D44" s="45"/>
      <c r="E44" s="45"/>
      <c r="F44" s="12"/>
      <c r="G44" s="12"/>
      <c r="H44" s="12"/>
      <c r="I44" s="12"/>
    </row>
    <row r="45" spans="1:9" ht="12.5">
      <c r="A45" s="43"/>
      <c r="B45" s="44"/>
      <c r="C45" s="44"/>
      <c r="D45" s="45"/>
      <c r="E45" s="45"/>
      <c r="F45" s="12"/>
      <c r="G45" s="12"/>
      <c r="H45" s="12"/>
      <c r="I45" s="12"/>
    </row>
    <row r="46" spans="1:9" ht="18" customHeight="1">
      <c r="A46" s="43"/>
      <c r="B46" s="44"/>
      <c r="C46" s="44"/>
      <c r="D46" s="45"/>
      <c r="E46" s="45"/>
      <c r="F46" s="12"/>
      <c r="G46" s="12"/>
      <c r="H46" s="12"/>
      <c r="I46" s="12"/>
    </row>
    <row r="47" spans="1:9" ht="12.5">
      <c r="A47" s="43"/>
      <c r="B47" s="44"/>
      <c r="C47" s="44"/>
      <c r="D47" s="45"/>
      <c r="E47" s="45"/>
      <c r="F47" s="12"/>
      <c r="G47" s="12"/>
      <c r="H47" s="12"/>
      <c r="I47" s="12"/>
    </row>
    <row r="48" spans="1:9" ht="12.5">
      <c r="A48" s="43"/>
      <c r="B48" s="44"/>
      <c r="C48" s="44"/>
      <c r="D48" s="45"/>
      <c r="E48" s="45"/>
      <c r="F48" s="12"/>
      <c r="G48" s="12"/>
      <c r="H48" s="12"/>
      <c r="I48" s="12"/>
    </row>
    <row r="49" spans="1:9" ht="12.5">
      <c r="A49" s="43"/>
      <c r="B49" s="44"/>
      <c r="C49" s="44"/>
      <c r="D49" s="45"/>
      <c r="E49" s="45"/>
      <c r="F49" s="12"/>
      <c r="G49" s="12"/>
      <c r="H49" s="12"/>
      <c r="I49" s="12"/>
    </row>
    <row r="50" spans="1:9" ht="12.5">
      <c r="A50" s="43"/>
      <c r="B50" s="44"/>
      <c r="C50" s="44"/>
      <c r="D50" s="45"/>
      <c r="E50" s="45"/>
      <c r="F50" s="12"/>
      <c r="G50" s="12"/>
      <c r="H50" s="12"/>
      <c r="I50" s="12"/>
    </row>
    <row r="51" spans="1:9" ht="12.5">
      <c r="A51" s="12"/>
      <c r="B51" s="12"/>
      <c r="C51" s="12"/>
      <c r="D51" s="12"/>
      <c r="E51" s="12"/>
      <c r="F51" s="12"/>
      <c r="G51" s="12"/>
      <c r="H51" s="12"/>
      <c r="I51" s="12"/>
    </row>
    <row r="52" spans="1:9" ht="12.5">
      <c r="A52" s="12"/>
      <c r="B52" s="12"/>
      <c r="C52" s="12"/>
      <c r="D52" s="12"/>
      <c r="E52" s="12"/>
      <c r="F52" s="12"/>
      <c r="G52" s="12"/>
      <c r="H52" s="12"/>
      <c r="I52" s="12"/>
    </row>
    <row r="53" spans="1:9" ht="12.5">
      <c r="A53" s="12"/>
      <c r="B53" s="12"/>
      <c r="C53" s="12"/>
      <c r="D53" s="12"/>
      <c r="E53" s="12"/>
      <c r="F53" s="12"/>
      <c r="G53" s="12"/>
      <c r="H53" s="12"/>
      <c r="I53" s="12"/>
    </row>
    <row r="54" spans="1:9" ht="12.5">
      <c r="A54" s="12"/>
      <c r="B54" s="12"/>
      <c r="C54" s="12"/>
      <c r="D54" s="12"/>
      <c r="E54" s="12"/>
      <c r="F54" s="12"/>
      <c r="G54" s="12"/>
      <c r="H54" s="12"/>
      <c r="I54" s="12"/>
    </row>
    <row r="55" spans="1:9" ht="12.5">
      <c r="A55" s="12"/>
      <c r="B55" s="12"/>
      <c r="C55" s="12"/>
      <c r="D55" s="12"/>
      <c r="E55" s="12"/>
      <c r="F55" s="12"/>
      <c r="G55" s="12"/>
      <c r="H55" s="12"/>
      <c r="I55" s="12"/>
    </row>
    <row r="56" spans="1:9" ht="12.5">
      <c r="A56" s="12"/>
      <c r="B56" s="12"/>
      <c r="C56" s="12"/>
      <c r="D56" s="12"/>
      <c r="E56" s="12"/>
      <c r="F56" s="12"/>
      <c r="G56" s="12"/>
      <c r="H56" s="12"/>
      <c r="I56" s="12"/>
    </row>
    <row r="57" spans="1:9" ht="12.5">
      <c r="A57" s="12"/>
      <c r="B57" s="12"/>
      <c r="C57" s="12"/>
      <c r="D57" s="12"/>
      <c r="E57" s="12"/>
      <c r="F57" s="12"/>
      <c r="G57" s="12"/>
      <c r="H57" s="12"/>
      <c r="I57" s="12"/>
    </row>
    <row r="58" spans="1:9" ht="12.5">
      <c r="A58" s="12"/>
      <c r="B58" s="12"/>
      <c r="C58" s="12"/>
      <c r="D58" s="12"/>
      <c r="E58" s="12"/>
      <c r="F58" s="12"/>
      <c r="G58" s="12"/>
      <c r="H58" s="12"/>
      <c r="I58" s="12"/>
    </row>
    <row r="59" spans="1:9" ht="12.5">
      <c r="A59" s="12"/>
      <c r="B59" s="12"/>
      <c r="C59" s="12"/>
      <c r="D59" s="12"/>
      <c r="E59" s="12"/>
      <c r="F59" s="12"/>
      <c r="G59" s="12"/>
      <c r="H59" s="12"/>
      <c r="I59" s="12"/>
    </row>
    <row r="60" spans="1:9" ht="12.5">
      <c r="A60" s="12"/>
      <c r="B60" s="12"/>
      <c r="C60" s="12"/>
      <c r="D60" s="12"/>
      <c r="E60" s="12"/>
      <c r="F60" s="12"/>
      <c r="G60" s="12"/>
      <c r="H60" s="12"/>
      <c r="I60" s="12"/>
    </row>
    <row r="61" spans="1:9" ht="12.5">
      <c r="A61" s="12"/>
      <c r="B61" s="12"/>
      <c r="C61" s="12"/>
      <c r="D61" s="12"/>
      <c r="E61" s="12"/>
      <c r="F61" s="12"/>
      <c r="G61" s="12"/>
      <c r="H61" s="12"/>
      <c r="I61" s="12"/>
    </row>
    <row r="62" spans="1:9" ht="12.5">
      <c r="A62" s="12"/>
      <c r="B62" s="12"/>
      <c r="C62" s="12"/>
      <c r="D62" s="12"/>
      <c r="E62" s="12"/>
      <c r="F62" s="12"/>
      <c r="G62" s="12"/>
      <c r="H62" s="12"/>
      <c r="I62" s="12"/>
    </row>
    <row r="63" spans="1:9" ht="12.5">
      <c r="A63" s="12"/>
      <c r="B63" s="12"/>
      <c r="C63" s="12"/>
      <c r="D63" s="12"/>
      <c r="E63" s="12"/>
      <c r="F63" s="12"/>
      <c r="G63" s="12"/>
      <c r="H63" s="12"/>
      <c r="I63" s="12"/>
    </row>
    <row r="64" spans="1:9" ht="12.5">
      <c r="A64" s="12"/>
      <c r="B64" s="12"/>
      <c r="C64" s="12"/>
      <c r="D64" s="12"/>
      <c r="E64" s="12"/>
      <c r="F64" s="12"/>
      <c r="G64" s="12"/>
      <c r="H64" s="12"/>
      <c r="I64" s="12"/>
    </row>
  </sheetData>
  <pageMargins left="0.78740157499999996" right="0.78740157499999996" top="0.984251969" bottom="0.984251969" header="0.4921259845" footer="0.4921259845"/>
  <pageSetup paperSize="9" scale="67" orientation="portrait" r:id="rId1"/>
  <headerFooter alignWithMargins="0">
    <oddHeader>&amp;F</oddHeader>
    <oddFooter>&amp;L_x000D_&amp;1#&amp;"Calibri"&amp;10&amp;KFF0000 Interne&amp;RPage &amp;P</oddFooter>
  </headerFooter>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Feuil2101"/>
  <dimension ref="A1:E7"/>
  <sheetViews>
    <sheetView workbookViewId="0">
      <selection activeCell="C12" sqref="C12"/>
    </sheetView>
  </sheetViews>
  <sheetFormatPr baseColWidth="10" defaultRowHeight="12.75" customHeight="1"/>
  <cols>
    <col min="1" max="1" width="16.453125" customWidth="1"/>
    <col min="2" max="2" width="14.54296875" customWidth="1"/>
    <col min="3" max="3" width="14.453125" customWidth="1"/>
  </cols>
  <sheetData>
    <row r="1" spans="1:5" ht="12.75" customHeight="1">
      <c r="A1" s="46" t="s">
        <v>54</v>
      </c>
      <c r="B1" s="46"/>
      <c r="C1" s="50" t="s">
        <v>58</v>
      </c>
      <c r="D1">
        <f>MAX(Calendrier[Etape clé])</f>
        <v>3</v>
      </c>
      <c r="E1" t="str">
        <f>IF(D1&gt;8,"/!\ Le nombre d'étapes clés doit rester ≤ 8","")</f>
        <v/>
      </c>
    </row>
    <row r="2" spans="1:5" ht="12.5">
      <c r="A2" s="19" t="s">
        <v>23</v>
      </c>
      <c r="B2" s="21">
        <v>43132</v>
      </c>
      <c r="C2" s="48"/>
    </row>
    <row r="3" spans="1:5" ht="12.5">
      <c r="C3" s="57"/>
      <c r="D3" s="19"/>
    </row>
    <row r="4" spans="1:5" ht="13">
      <c r="B4" s="2" t="s">
        <v>14</v>
      </c>
      <c r="C4" s="58" t="s">
        <v>16</v>
      </c>
      <c r="D4" s="55" t="s">
        <v>15</v>
      </c>
    </row>
    <row r="5" spans="1:5" ht="12.5">
      <c r="B5">
        <v>12</v>
      </c>
      <c r="C5" s="59">
        <f>ROW()-ROW(Calendrier[[#Headers],[Etape clé]])</f>
        <v>1</v>
      </c>
      <c r="D5" s="56">
        <f>EDATE(DateT0,Calendrier[[#This Row],[Mois fin EC]])</f>
        <v>43497</v>
      </c>
    </row>
    <row r="6" spans="1:5" ht="12.5">
      <c r="B6">
        <v>24</v>
      </c>
      <c r="C6" s="59">
        <f>ROW()-ROW(Calendrier[[#Headers],[Etape clé]])</f>
        <v>2</v>
      </c>
      <c r="D6" s="56">
        <f>EDATE(DateT0,Calendrier[[#This Row],[Mois fin EC]])</f>
        <v>43862</v>
      </c>
    </row>
    <row r="7" spans="1:5" ht="12.5">
      <c r="B7" s="47">
        <v>36</v>
      </c>
      <c r="C7" s="59">
        <f>ROW()-ROW(Calendrier[[#Headers],[Etape clé]])</f>
        <v>3</v>
      </c>
      <c r="D7" s="56">
        <f>EDATE(DateT0,Calendrier[[#This Row],[Mois fin EC]])</f>
        <v>44228</v>
      </c>
    </row>
  </sheetData>
  <phoneticPr fontId="7" type="noConversion"/>
  <conditionalFormatting sqref="D1">
    <cfRule type="cellIs" dxfId="0" priority="1" operator="greaterThan">
      <formula>8</formula>
    </cfRule>
  </conditionalFormatting>
  <pageMargins left="0.78740157499999996" right="0.78740157499999996" top="0.984251969" bottom="0.984251969" header="0.4921259845" footer="0.4921259845"/>
  <pageSetup paperSize="9" orientation="portrait" r:id="rId1"/>
  <headerFooter alignWithMargins="0">
    <oddFooter>&amp;L_x000D_&amp;1#&amp;"Calibri"&amp;10&amp;KFF0000 Interne</oddFooter>
  </headerFooter>
  <ignoredErrors>
    <ignoredError sqref="D5:D7" unlockedFormula="1"/>
  </ignoredErrors>
  <tableParts count="1">
    <tablePart r:id="rId2"/>
  </tableParts>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Feuil3101">
    <pageSetUpPr fitToPage="1"/>
  </sheetPr>
  <dimension ref="A1:G7"/>
  <sheetViews>
    <sheetView tabSelected="1" workbookViewId="0">
      <selection activeCell="H5" sqref="H5"/>
    </sheetView>
  </sheetViews>
  <sheetFormatPr baseColWidth="10" defaultRowHeight="12.75" customHeight="1"/>
  <cols>
    <col min="1" max="1" width="22.26953125" customWidth="1"/>
    <col min="2" max="2" width="25.453125" bestFit="1" customWidth="1"/>
    <col min="3" max="3" width="16.81640625" customWidth="1"/>
    <col min="4" max="4" width="16.54296875" customWidth="1"/>
    <col min="5" max="6" width="15.453125" customWidth="1"/>
  </cols>
  <sheetData>
    <row r="1" spans="1:7" ht="12.75" customHeight="1">
      <c r="A1" s="71" t="s">
        <v>54</v>
      </c>
      <c r="B1" s="71"/>
      <c r="C1" s="71"/>
      <c r="D1" s="71"/>
      <c r="E1" s="71"/>
      <c r="F1" s="71"/>
      <c r="G1" s="71"/>
    </row>
    <row r="2" spans="1:7" ht="30.75" customHeight="1">
      <c r="A2" s="1" t="s">
        <v>24</v>
      </c>
      <c r="B2" s="1" t="s">
        <v>2</v>
      </c>
      <c r="C2" s="1" t="s">
        <v>18</v>
      </c>
      <c r="D2" s="1" t="s">
        <v>19</v>
      </c>
      <c r="E2" s="1" t="s">
        <v>20</v>
      </c>
      <c r="F2" s="10" t="s">
        <v>10</v>
      </c>
      <c r="G2" s="9" t="s">
        <v>9</v>
      </c>
    </row>
    <row r="3" spans="1:7" ht="12.5">
      <c r="A3" s="8"/>
      <c r="B3" s="8"/>
      <c r="C3" s="20"/>
      <c r="D3" s="20"/>
      <c r="E3" s="20"/>
      <c r="G3" s="8"/>
    </row>
    <row r="4" spans="1:7" ht="12.75" customHeight="1">
      <c r="A4" s="8"/>
      <c r="B4" s="8"/>
      <c r="C4" s="20"/>
      <c r="D4" s="20"/>
      <c r="E4" s="20"/>
      <c r="G4" s="8"/>
    </row>
    <row r="5" spans="1:7" ht="12.75" customHeight="1">
      <c r="A5" s="8"/>
      <c r="B5" s="8"/>
      <c r="C5" s="20"/>
      <c r="D5" s="20"/>
      <c r="E5" s="20"/>
      <c r="G5" s="8"/>
    </row>
    <row r="6" spans="1:7" ht="12.75" customHeight="1">
      <c r="A6" s="8"/>
      <c r="B6" s="8"/>
      <c r="C6" s="20"/>
      <c r="D6" s="20"/>
      <c r="E6" s="20"/>
      <c r="G6" s="8"/>
    </row>
    <row r="7" spans="1:7" ht="12.75" customHeight="1">
      <c r="A7" s="8"/>
      <c r="B7" s="8"/>
      <c r="C7" s="20"/>
      <c r="D7" s="20"/>
      <c r="E7" s="20"/>
      <c r="G7" s="8"/>
    </row>
  </sheetData>
  <sheetProtection formatCells="0" formatColumns="0" formatRows="0" insertRows="0" selectLockedCells="1" sort="0" autoFilter="0" pivotTables="0"/>
  <dataConsolidate/>
  <mergeCells count="1">
    <mergeCell ref="A1:G1"/>
  </mergeCells>
  <phoneticPr fontId="7" type="noConversion"/>
  <dataValidations count="2">
    <dataValidation type="list" allowBlank="1" showInputMessage="1" showErrorMessage="1" sqref="G3:G7" xr:uid="{00000000-0002-0000-0300-000000000000}">
      <formula1>"Complets,Marginaux"</formula1>
    </dataValidation>
    <dataValidation type="list" allowBlank="1" showInputMessage="1" showErrorMessage="1" sqref="F3:F7" xr:uid="{55EED911-600C-42B7-A486-5A6F447957F9}">
      <formula1>"PE,ME,ETI,GE,labo / non éco,Etablissement Public,Collectivité locale"</formula1>
    </dataValidation>
  </dataValidations>
  <pageMargins left="0.78740157480314965" right="0.78740157480314965" top="0.98425196850393704" bottom="0.98425196850393704" header="0.51181102362204722" footer="0.51181102362204722"/>
  <pageSetup paperSize="9" scale="80" orientation="landscape" r:id="rId1"/>
  <headerFooter alignWithMargins="0">
    <oddHeader>&amp;F</oddHeader>
    <oddFooter>&amp;L_x000D_&amp;1#&amp;"Calibri"&amp;10&amp;KFF0000 Interne&amp;RPage &amp;P</oddFooter>
  </headerFooter>
  <legacyDrawing r:id="rId2"/>
  <tableParts count="1">
    <tablePart r:id="rId3"/>
  </tableParts>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Feuil5111">
    <tabColor indexed="55"/>
    <pageSetUpPr fitToPage="1"/>
  </sheetPr>
  <dimension ref="A1:AK20"/>
  <sheetViews>
    <sheetView zoomScale="103" zoomScaleNormal="70" workbookViewId="0">
      <selection activeCell="M7" sqref="M7"/>
    </sheetView>
  </sheetViews>
  <sheetFormatPr baseColWidth="10" defaultRowHeight="12.75" customHeight="1"/>
  <cols>
    <col min="1" max="1" width="8" customWidth="1"/>
    <col min="2" max="2" width="8.1796875" customWidth="1"/>
    <col min="3" max="3" width="9.1796875" customWidth="1"/>
    <col min="4" max="4" width="37.26953125" customWidth="1"/>
    <col min="5" max="5" width="10.7265625" customWidth="1"/>
    <col min="6" max="6" width="9" customWidth="1"/>
    <col min="7" max="7" width="9.54296875" customWidth="1"/>
    <col min="8" max="8" width="9.1796875" customWidth="1"/>
    <col min="9" max="12" width="10.7265625" customWidth="1"/>
    <col min="13" max="13" width="11.54296875" customWidth="1"/>
    <col min="14" max="15" width="10.7265625" customWidth="1"/>
    <col min="18" max="18" width="21.1796875" customWidth="1"/>
    <col min="20" max="20" width="13.453125" customWidth="1"/>
    <col min="21" max="21" width="7.81640625" bestFit="1" customWidth="1"/>
    <col min="22" max="22" width="5.7265625" customWidth="1"/>
    <col min="23" max="23" width="9.54296875" customWidth="1"/>
    <col min="24" max="27" width="8.1796875" customWidth="1"/>
    <col min="28" max="28" width="8.1796875" hidden="1" customWidth="1"/>
  </cols>
  <sheetData>
    <row r="1" spans="1:37" ht="18" customHeight="1">
      <c r="A1" s="17"/>
      <c r="B1" s="11"/>
      <c r="C1" s="24"/>
      <c r="D1" s="24"/>
      <c r="E1" s="24"/>
      <c r="F1" s="24"/>
      <c r="G1" s="24"/>
      <c r="H1" s="25"/>
      <c r="I1" s="25"/>
      <c r="J1" s="25"/>
      <c r="K1" s="25"/>
      <c r="L1" s="25"/>
      <c r="M1" s="25"/>
      <c r="N1" s="26"/>
      <c r="O1" s="22"/>
      <c r="P1" s="27"/>
      <c r="Q1" s="22"/>
      <c r="R1" s="22"/>
      <c r="S1" s="22"/>
      <c r="T1" s="22"/>
      <c r="AD1" s="8">
        <v>1</v>
      </c>
      <c r="AE1" s="8">
        <v>2</v>
      </c>
      <c r="AF1" s="8">
        <v>3</v>
      </c>
      <c r="AG1" s="8">
        <v>4</v>
      </c>
      <c r="AH1" s="8">
        <v>5</v>
      </c>
      <c r="AI1" s="8">
        <v>6</v>
      </c>
      <c r="AJ1" s="8">
        <v>7</v>
      </c>
      <c r="AK1" s="8">
        <v>8</v>
      </c>
    </row>
    <row r="2" spans="1:37" ht="17.25" customHeight="1">
      <c r="A2" s="3"/>
      <c r="B2" s="5"/>
      <c r="C2" s="3"/>
      <c r="D2" s="7" t="s">
        <v>8</v>
      </c>
      <c r="E2" s="6"/>
      <c r="F2" s="6"/>
      <c r="G2" s="7" t="s">
        <v>8</v>
      </c>
      <c r="H2" s="3"/>
      <c r="I2" s="3"/>
      <c r="J2" s="4" t="s">
        <v>8</v>
      </c>
      <c r="K2" s="3"/>
      <c r="L2" s="3"/>
      <c r="M2" s="4" t="s">
        <v>8</v>
      </c>
      <c r="N2" s="4"/>
      <c r="O2" s="4"/>
      <c r="P2" s="5"/>
      <c r="Q2" s="49"/>
      <c r="R2" s="8"/>
      <c r="S2" s="8"/>
      <c r="T2" s="8"/>
      <c r="AC2">
        <v>0</v>
      </c>
      <c r="AD2" s="8">
        <f>IFERROR(INDEX(Calendrier[Mois fin EC],AD$1),AC2)</f>
        <v>12</v>
      </c>
      <c r="AE2" s="8">
        <f>IFERROR(INDEX(Calendrier[Mois fin EC],AE$1),AD2)</f>
        <v>24</v>
      </c>
      <c r="AF2" s="8">
        <f>IFERROR(INDEX(Calendrier[Mois fin EC],AF$1),AE2)</f>
        <v>36</v>
      </c>
      <c r="AG2" s="8">
        <f>IFERROR(INDEX(Calendrier[Mois fin EC],AG$1),AF2)</f>
        <v>36</v>
      </c>
      <c r="AH2" s="8">
        <f>IFERROR(INDEX(Calendrier[Mois fin EC],AH$1),AG2)</f>
        <v>36</v>
      </c>
      <c r="AI2" s="8">
        <f>IFERROR(INDEX(Calendrier[Mois fin EC],AI$1),AH2)</f>
        <v>36</v>
      </c>
      <c r="AJ2" s="8">
        <f>IFERROR(INDEX(Calendrier[Mois fin EC],AJ$1),AI2)</f>
        <v>36</v>
      </c>
      <c r="AK2" s="8">
        <f>IFERROR(INDEX(Calendrier[Mois fin EC],AK$1),AJ2)</f>
        <v>36</v>
      </c>
    </row>
    <row r="3" spans="1:37" ht="113.25" customHeight="1">
      <c r="A3" s="13" t="s">
        <v>0</v>
      </c>
      <c r="B3" s="13" t="s">
        <v>11</v>
      </c>
      <c r="C3" s="14" t="s">
        <v>1</v>
      </c>
      <c r="D3" s="14" t="s">
        <v>42</v>
      </c>
      <c r="E3" s="14" t="s">
        <v>24</v>
      </c>
      <c r="F3" s="14" t="s">
        <v>12</v>
      </c>
      <c r="G3" s="14" t="s">
        <v>13</v>
      </c>
      <c r="H3" s="14" t="s">
        <v>4</v>
      </c>
      <c r="I3" s="15" t="s">
        <v>5</v>
      </c>
      <c r="J3" s="15" t="s">
        <v>6</v>
      </c>
      <c r="K3" s="15" t="s">
        <v>7</v>
      </c>
      <c r="L3" s="15" t="s">
        <v>63</v>
      </c>
      <c r="M3" s="15" t="s">
        <v>3</v>
      </c>
      <c r="N3" s="16" t="s">
        <v>62</v>
      </c>
      <c r="O3" s="16" t="s">
        <v>61</v>
      </c>
      <c r="P3" s="41" t="s">
        <v>28</v>
      </c>
      <c r="Q3" s="23" t="s">
        <v>59</v>
      </c>
      <c r="R3" s="23" t="s">
        <v>2</v>
      </c>
      <c r="S3" s="23" t="s">
        <v>10</v>
      </c>
      <c r="T3" s="23" t="s">
        <v>9</v>
      </c>
      <c r="U3" s="23" t="s">
        <v>25</v>
      </c>
      <c r="V3" s="23" t="s">
        <v>22</v>
      </c>
      <c r="W3" s="16" t="s">
        <v>64</v>
      </c>
      <c r="X3" s="23" t="s">
        <v>65</v>
      </c>
      <c r="Y3" s="23" t="s">
        <v>66</v>
      </c>
      <c r="Z3" s="23" t="s">
        <v>67</v>
      </c>
      <c r="AA3" s="23" t="s">
        <v>68</v>
      </c>
      <c r="AB3" s="23" t="s">
        <v>69</v>
      </c>
      <c r="AC3" s="23" t="s">
        <v>21</v>
      </c>
      <c r="AD3" s="31" t="s">
        <v>34</v>
      </c>
      <c r="AE3" s="31" t="s">
        <v>35</v>
      </c>
      <c r="AF3" s="31" t="s">
        <v>36</v>
      </c>
      <c r="AG3" s="31" t="s">
        <v>37</v>
      </c>
      <c r="AH3" s="31" t="s">
        <v>38</v>
      </c>
      <c r="AI3" s="31" t="s">
        <v>39</v>
      </c>
      <c r="AJ3" s="31" t="s">
        <v>40</v>
      </c>
      <c r="AK3" s="31" t="s">
        <v>41</v>
      </c>
    </row>
    <row r="4" spans="1:37" ht="15" customHeight="1">
      <c r="A4" s="19"/>
      <c r="B4" s="19"/>
      <c r="C4" s="19"/>
      <c r="D4" s="19"/>
      <c r="E4" s="19"/>
      <c r="F4" s="19"/>
      <c r="G4" s="19"/>
      <c r="H4" s="19"/>
      <c r="I4" s="19"/>
      <c r="J4" s="19"/>
      <c r="K4" s="19"/>
      <c r="L4" s="54"/>
      <c r="M4" s="54"/>
      <c r="N4" s="54"/>
      <c r="O4" s="54"/>
      <c r="P4" s="52"/>
      <c r="Q4" s="40" t="str">
        <f>IFERROR(MATCH(Devis[[#This Row],[Partenaire court]],Partenaires[Partenaire court],0),"")</f>
        <v/>
      </c>
      <c r="R4" t="str">
        <f>IFERROR(INDEX(Partenaires[Partenaire],Devis[[#This Row],[ID_Partenaire]]),"")</f>
        <v/>
      </c>
      <c r="S4" t="str">
        <f>IFERROR(INDEX(Partenaires[Catégorie partenaire],Devis[[#This Row],[ID_Partenaire]]),"")</f>
        <v/>
      </c>
      <c r="T4" t="str">
        <f>IFERROR(INDEX(Partenaires[Type de coûts],Devis[[#This Row],[ID_Partenaire]]),"")</f>
        <v/>
      </c>
      <c r="U4">
        <f>SUM(Devis[[#This Row],[Personne.mois cat 1]:[Personne.mois cat 3]])</f>
        <v>0</v>
      </c>
      <c r="V4">
        <f>Devis[[#This Row],[Mois fin tâche]]-Devis[[#This Row],[Mois début tâche]]+1</f>
        <v>1</v>
      </c>
      <c r="W4" s="20">
        <f xml:space="preserve"> IFERROR(ROUND(SUMPRODUCT(INDEX(Partenaires[[Salaire Cat. 1 présenté]:[Salaire Cat. 3 présenté]],Devis[[#This Row],[ID_Partenaire]],),Devis[[#This Row],[Personne.mois cat 1]:[Personne.mois cat 3]]),0),0)</f>
        <v>0</v>
      </c>
      <c r="X4" s="20">
        <f>ROUND(IF(Devis[[#This Row],[Catégorie partenaire]]="labo / non éco", 40%, 20%)*Devis[[#This Row],[Salaires présentés]],0)</f>
        <v>0</v>
      </c>
      <c r="Y4" s="20">
        <f>ROUND(Devis[[#This Row],[Sous-traitance]],0)</f>
        <v>0</v>
      </c>
      <c r="Z4" s="20">
        <f>ROUND(Devis[[#This Row],[Contribution aux amortissements]],0)</f>
        <v>0</v>
      </c>
      <c r="AA4" s="20">
        <f>ROUND(Devis[[#This Row],[Autres dépenses]],0)</f>
        <v>0</v>
      </c>
      <c r="AB4" s="20">
        <f>ROUND(Devis[[#This Row],[Investissements]],0)</f>
        <v>0</v>
      </c>
      <c r="AC4" s="20">
        <f>SUM(Devis[[#This Row],[Salaires présentés]:[Investissements présentés]])</f>
        <v>0</v>
      </c>
      <c r="AD4" s="29">
        <f>MAX(
      MIN(AD$2,Devis[[#This Row],[Mois fin tâche]])
     -MAX(AC$2+1,Devis[[#This Row],[Mois début tâche]])+1,0)/Devis[[#This Row],[Durée tâche]]</f>
        <v>12</v>
      </c>
      <c r="AE4" s="29">
        <f>MAX(
      MIN(AE$2,Devis[[#This Row],[Mois fin tâche]])
     -MAX(AD$2+1,Devis[[#This Row],[Mois début tâche]])+1,0)/Devis[[#This Row],[Durée tâche]]</f>
        <v>12</v>
      </c>
      <c r="AF4" s="29">
        <f>MAX(
      MIN(AF$2,Devis[[#This Row],[Mois fin tâche]])
     -MAX(AE$2+1,Devis[[#This Row],[Mois début tâche]])+1,0)/Devis[[#This Row],[Durée tâche]]</f>
        <v>12</v>
      </c>
      <c r="AG4" s="29">
        <f>MAX(
      MIN(AG$2,Devis[[#This Row],[Mois fin tâche]])
     -MAX(AF$2+1,Devis[[#This Row],[Mois début tâche]])+1,0)/Devis[[#This Row],[Durée tâche]]</f>
        <v>0</v>
      </c>
      <c r="AH4" s="29">
        <f>MAX(
      MIN(AH$2,Devis[[#This Row],[Mois fin tâche]])
     -MAX(AG$2+1,Devis[[#This Row],[Mois début tâche]])+1,0)/Devis[[#This Row],[Durée tâche]]</f>
        <v>0</v>
      </c>
      <c r="AI4" s="29">
        <f>MAX(
      MIN(AI$2,Devis[[#This Row],[Mois fin tâche]])
     -MAX(AH$2+1,Devis[[#This Row],[Mois début tâche]])+1,0)/Devis[[#This Row],[Durée tâche]]</f>
        <v>0</v>
      </c>
      <c r="AJ4" s="29">
        <f>MAX(
      MIN(AJ$2,Devis[[#This Row],[Mois fin tâche]])
     -MAX(AI$2+1,Devis[[#This Row],[Mois début tâche]])+1,0)/Devis[[#This Row],[Durée tâche]]</f>
        <v>0</v>
      </c>
      <c r="AK4" s="29">
        <f>MAX(
      MIN(AK$2,Devis[[#This Row],[Mois fin tâche]])
     -MAX(AJ$2+1,Devis[[#This Row],[Mois début tâche]])+1,0)/Devis[[#This Row],[Durée tâche]]</f>
        <v>0</v>
      </c>
    </row>
    <row r="5" spans="1:37" ht="12.5">
      <c r="A5" s="19"/>
      <c r="B5" s="19"/>
      <c r="C5" s="19"/>
      <c r="D5" s="19"/>
      <c r="E5" s="19"/>
      <c r="F5" s="19"/>
      <c r="G5" s="19"/>
      <c r="H5" s="19"/>
      <c r="I5" s="19"/>
      <c r="J5" s="19"/>
      <c r="K5" s="19"/>
      <c r="L5" s="54"/>
      <c r="M5" s="54"/>
      <c r="N5" s="54"/>
      <c r="O5" s="54"/>
      <c r="P5" s="53"/>
      <c r="Q5" s="40" t="str">
        <f>IFERROR(MATCH(Devis[[#This Row],[Partenaire court]],Partenaires[Partenaire court],0),"")</f>
        <v/>
      </c>
      <c r="R5" t="str">
        <f>IFERROR(INDEX(Partenaires[Partenaire],Devis[[#This Row],[ID_Partenaire]]),"")</f>
        <v/>
      </c>
      <c r="S5" t="str">
        <f>IFERROR(INDEX(Partenaires[Catégorie partenaire],Devis[[#This Row],[ID_Partenaire]]),"")</f>
        <v/>
      </c>
      <c r="T5" t="str">
        <f>IFERROR(INDEX(Partenaires[Type de coûts],Devis[[#This Row],[ID_Partenaire]]),"")</f>
        <v/>
      </c>
      <c r="U5">
        <f>SUM(Devis[[#This Row],[Personne.mois cat 1]:[Personne.mois cat 3]])</f>
        <v>0</v>
      </c>
      <c r="V5">
        <f>Devis[[#This Row],[Mois fin tâche]]-Devis[[#This Row],[Mois début tâche]]+1</f>
        <v>1</v>
      </c>
      <c r="W5" s="20">
        <f xml:space="preserve"> IFERROR(ROUND(SUMPRODUCT(INDEX(Partenaires[[Salaire Cat. 1 présenté]:[Salaire Cat. 3 présenté]],Devis[[#This Row],[ID_Partenaire]],),Devis[[#This Row],[Personne.mois cat 1]:[Personne.mois cat 3]]),0),0)</f>
        <v>0</v>
      </c>
      <c r="X5" s="20">
        <f>ROUND(IF(Devis[[#This Row],[Catégorie partenaire]]="labo / non éco", 40%, 20%)*Devis[[#This Row],[Salaires présentés]],0)</f>
        <v>0</v>
      </c>
      <c r="Y5" s="20">
        <f>ROUND(Devis[[#This Row],[Sous-traitance]],0)</f>
        <v>0</v>
      </c>
      <c r="Z5" s="20">
        <f>ROUND(Devis[[#This Row],[Contribution aux amortissements]],0)</f>
        <v>0</v>
      </c>
      <c r="AA5" s="20">
        <f>ROUND(Devis[[#This Row],[Autres dépenses]],0)</f>
        <v>0</v>
      </c>
      <c r="AB5" s="20">
        <f>ROUND(Devis[[#This Row],[Investissements]],0)</f>
        <v>0</v>
      </c>
      <c r="AC5" s="20">
        <f>SUM(Devis[[#This Row],[Salaires présentés]:[Investissements présentés]])</f>
        <v>0</v>
      </c>
      <c r="AD5" s="29">
        <f>MAX(
      MIN(AD$2,Devis[[#This Row],[Mois fin tâche]])
     -MAX(AC$2+1,Devis[[#This Row],[Mois début tâche]])+1,0)/Devis[[#This Row],[Durée tâche]]</f>
        <v>12</v>
      </c>
      <c r="AE5" s="29">
        <f>MAX(
      MIN(AE$2,Devis[[#This Row],[Mois fin tâche]])
     -MAX(AD$2+1,Devis[[#This Row],[Mois début tâche]])+1,0)/Devis[[#This Row],[Durée tâche]]</f>
        <v>12</v>
      </c>
      <c r="AF5" s="29">
        <f>MAX(
      MIN(AF$2,Devis[[#This Row],[Mois fin tâche]])
     -MAX(AE$2+1,Devis[[#This Row],[Mois début tâche]])+1,0)/Devis[[#This Row],[Durée tâche]]</f>
        <v>12</v>
      </c>
      <c r="AG5" s="29">
        <f>MAX(
      MIN(AG$2,Devis[[#This Row],[Mois fin tâche]])
     -MAX(AF$2+1,Devis[[#This Row],[Mois début tâche]])+1,0)/Devis[[#This Row],[Durée tâche]]</f>
        <v>0</v>
      </c>
      <c r="AH5" s="29">
        <f>MAX(
      MIN(AH$2,Devis[[#This Row],[Mois fin tâche]])
     -MAX(AG$2+1,Devis[[#This Row],[Mois début tâche]])+1,0)/Devis[[#This Row],[Durée tâche]]</f>
        <v>0</v>
      </c>
      <c r="AI5" s="29">
        <f>MAX(
      MIN(AI$2,Devis[[#This Row],[Mois fin tâche]])
     -MAX(AH$2+1,Devis[[#This Row],[Mois début tâche]])+1,0)/Devis[[#This Row],[Durée tâche]]</f>
        <v>0</v>
      </c>
      <c r="AJ5" s="29">
        <f>MAX(
      MIN(AJ$2,Devis[[#This Row],[Mois fin tâche]])
     -MAX(AI$2+1,Devis[[#This Row],[Mois début tâche]])+1,0)/Devis[[#This Row],[Durée tâche]]</f>
        <v>0</v>
      </c>
      <c r="AK5" s="29">
        <f>MAX(
      MIN(AK$2,Devis[[#This Row],[Mois fin tâche]])
     -MAX(AJ$2+1,Devis[[#This Row],[Mois début tâche]])+1,0)/Devis[[#This Row],[Durée tâche]]</f>
        <v>0</v>
      </c>
    </row>
    <row r="6" spans="1:37" ht="12.5">
      <c r="A6" s="19"/>
      <c r="B6" s="19"/>
      <c r="C6" s="19"/>
      <c r="D6" s="19"/>
      <c r="E6" s="19"/>
      <c r="F6" s="19"/>
      <c r="G6" s="19"/>
      <c r="H6" s="19"/>
      <c r="I6" s="19"/>
      <c r="J6" s="19"/>
      <c r="K6" s="19"/>
      <c r="L6" s="54"/>
      <c r="M6" s="54"/>
      <c r="N6" s="54"/>
      <c r="O6" s="54"/>
      <c r="P6" s="53"/>
      <c r="Q6" s="40" t="str">
        <f>IFERROR(MATCH(Devis[[#This Row],[Partenaire court]],Partenaires[Partenaire court],0),"")</f>
        <v/>
      </c>
      <c r="R6" t="str">
        <f>IFERROR(INDEX(Partenaires[Partenaire],Devis[[#This Row],[ID_Partenaire]]),"")</f>
        <v/>
      </c>
      <c r="S6" t="str">
        <f>IFERROR(INDEX(Partenaires[Catégorie partenaire],Devis[[#This Row],[ID_Partenaire]]),"")</f>
        <v/>
      </c>
      <c r="T6" t="str">
        <f>IFERROR(INDEX(Partenaires[Type de coûts],Devis[[#This Row],[ID_Partenaire]]),"")</f>
        <v/>
      </c>
      <c r="U6">
        <f>SUM(Devis[[#This Row],[Personne.mois cat 1]:[Personne.mois cat 3]])</f>
        <v>0</v>
      </c>
      <c r="V6">
        <f>Devis[[#This Row],[Mois fin tâche]]-Devis[[#This Row],[Mois début tâche]]+1</f>
        <v>1</v>
      </c>
      <c r="W6" s="20">
        <f xml:space="preserve"> IFERROR(ROUND(SUMPRODUCT(INDEX(Partenaires[[Salaire Cat. 1 présenté]:[Salaire Cat. 3 présenté]],Devis[[#This Row],[ID_Partenaire]],),Devis[[#This Row],[Personne.mois cat 1]:[Personne.mois cat 3]]),0),0)</f>
        <v>0</v>
      </c>
      <c r="X6" s="20">
        <f>ROUND(IF(Devis[[#This Row],[Catégorie partenaire]]="labo / non éco", 40%, 20%)*Devis[[#This Row],[Salaires présentés]],0)</f>
        <v>0</v>
      </c>
      <c r="Y6" s="20">
        <f>ROUND(Devis[[#This Row],[Sous-traitance]],0)</f>
        <v>0</v>
      </c>
      <c r="Z6" s="20">
        <f>ROUND(Devis[[#This Row],[Contribution aux amortissements]],0)</f>
        <v>0</v>
      </c>
      <c r="AA6" s="20">
        <f>ROUND(Devis[[#This Row],[Autres dépenses]],0)</f>
        <v>0</v>
      </c>
      <c r="AB6" s="20">
        <f>ROUND(Devis[[#This Row],[Investissements]],0)</f>
        <v>0</v>
      </c>
      <c r="AC6" s="20">
        <f>SUM(Devis[[#This Row],[Salaires présentés]:[Investissements présentés]])</f>
        <v>0</v>
      </c>
      <c r="AD6" s="29">
        <f>MAX(
      MIN(AD$2,Devis[[#This Row],[Mois fin tâche]])
     -MAX(AC$2+1,Devis[[#This Row],[Mois début tâche]])+1,0)/Devis[[#This Row],[Durée tâche]]</f>
        <v>12</v>
      </c>
      <c r="AE6" s="29">
        <f>MAX(
      MIN(AE$2,Devis[[#This Row],[Mois fin tâche]])
     -MAX(AD$2+1,Devis[[#This Row],[Mois début tâche]])+1,0)/Devis[[#This Row],[Durée tâche]]</f>
        <v>12</v>
      </c>
      <c r="AF6" s="29">
        <f>MAX(
      MIN(AF$2,Devis[[#This Row],[Mois fin tâche]])
     -MAX(AE$2+1,Devis[[#This Row],[Mois début tâche]])+1,0)/Devis[[#This Row],[Durée tâche]]</f>
        <v>12</v>
      </c>
      <c r="AG6" s="29">
        <f>MAX(
      MIN(AG$2,Devis[[#This Row],[Mois fin tâche]])
     -MAX(AF$2+1,Devis[[#This Row],[Mois début tâche]])+1,0)/Devis[[#This Row],[Durée tâche]]</f>
        <v>0</v>
      </c>
      <c r="AH6" s="29">
        <f>MAX(
      MIN(AH$2,Devis[[#This Row],[Mois fin tâche]])
     -MAX(AG$2+1,Devis[[#This Row],[Mois début tâche]])+1,0)/Devis[[#This Row],[Durée tâche]]</f>
        <v>0</v>
      </c>
      <c r="AI6" s="29">
        <f>MAX(
      MIN(AI$2,Devis[[#This Row],[Mois fin tâche]])
     -MAX(AH$2+1,Devis[[#This Row],[Mois début tâche]])+1,0)/Devis[[#This Row],[Durée tâche]]</f>
        <v>0</v>
      </c>
      <c r="AJ6" s="29">
        <f>MAX(
      MIN(AJ$2,Devis[[#This Row],[Mois fin tâche]])
     -MAX(AI$2+1,Devis[[#This Row],[Mois début tâche]])+1,0)/Devis[[#This Row],[Durée tâche]]</f>
        <v>0</v>
      </c>
      <c r="AK6" s="29">
        <f>MAX(
      MIN(AK$2,Devis[[#This Row],[Mois fin tâche]])
     -MAX(AJ$2+1,Devis[[#This Row],[Mois début tâche]])+1,0)/Devis[[#This Row],[Durée tâche]]</f>
        <v>0</v>
      </c>
    </row>
    <row r="7" spans="1:37" ht="12.5">
      <c r="A7" s="19"/>
      <c r="B7" s="19"/>
      <c r="C7" s="19"/>
      <c r="D7" s="19"/>
      <c r="E7" s="19"/>
      <c r="F7" s="19"/>
      <c r="G7" s="19"/>
      <c r="H7" s="19"/>
      <c r="I7" s="19"/>
      <c r="J7" s="19"/>
      <c r="K7" s="19"/>
      <c r="L7" s="54"/>
      <c r="M7" s="54"/>
      <c r="N7" s="54"/>
      <c r="O7" s="54"/>
      <c r="P7" s="53"/>
      <c r="Q7" s="40" t="str">
        <f>IFERROR(MATCH(Devis[[#This Row],[Partenaire court]],Partenaires[Partenaire court],0),"")</f>
        <v/>
      </c>
      <c r="R7" t="str">
        <f>IFERROR(INDEX(Partenaires[Partenaire],Devis[[#This Row],[ID_Partenaire]]),"")</f>
        <v/>
      </c>
      <c r="S7" t="str">
        <f>IFERROR(INDEX(Partenaires[Catégorie partenaire],Devis[[#This Row],[ID_Partenaire]]),"")</f>
        <v/>
      </c>
      <c r="T7" t="str">
        <f>IFERROR(INDEX(Partenaires[Type de coûts],Devis[[#This Row],[ID_Partenaire]]),"")</f>
        <v/>
      </c>
      <c r="U7">
        <f>SUM(Devis[[#This Row],[Personne.mois cat 1]:[Personne.mois cat 3]])</f>
        <v>0</v>
      </c>
      <c r="V7">
        <f>Devis[[#This Row],[Mois fin tâche]]-Devis[[#This Row],[Mois début tâche]]+1</f>
        <v>1</v>
      </c>
      <c r="W7" s="20">
        <f xml:space="preserve"> IFERROR(ROUND(SUMPRODUCT(INDEX(Partenaires[[Salaire Cat. 1 présenté]:[Salaire Cat. 3 présenté]],Devis[[#This Row],[ID_Partenaire]],),Devis[[#This Row],[Personne.mois cat 1]:[Personne.mois cat 3]]),0),0)</f>
        <v>0</v>
      </c>
      <c r="X7" s="20">
        <f>ROUND(IF(Devis[[#This Row],[Catégorie partenaire]]="labo / non éco", 40%, 20%)*Devis[[#This Row],[Salaires présentés]],0)</f>
        <v>0</v>
      </c>
      <c r="Y7" s="20">
        <f>ROUND(Devis[[#This Row],[Sous-traitance]],0)</f>
        <v>0</v>
      </c>
      <c r="Z7" s="20">
        <f>ROUND(Devis[[#This Row],[Contribution aux amortissements]],0)</f>
        <v>0</v>
      </c>
      <c r="AA7" s="20">
        <f>ROUND(Devis[[#This Row],[Autres dépenses]],0)</f>
        <v>0</v>
      </c>
      <c r="AB7" s="20">
        <f>ROUND(Devis[[#This Row],[Investissements]],0)</f>
        <v>0</v>
      </c>
      <c r="AC7" s="20">
        <f>SUM(Devis[[#This Row],[Salaires présentés]:[Investissements présentés]])</f>
        <v>0</v>
      </c>
      <c r="AD7" s="29">
        <f>MAX(
      MIN(AD$2,Devis[[#This Row],[Mois fin tâche]])
     -MAX(AC$2+1,Devis[[#This Row],[Mois début tâche]])+1,0)/Devis[[#This Row],[Durée tâche]]</f>
        <v>12</v>
      </c>
      <c r="AE7" s="29">
        <f>MAX(
      MIN(AE$2,Devis[[#This Row],[Mois fin tâche]])
     -MAX(AD$2+1,Devis[[#This Row],[Mois début tâche]])+1,0)/Devis[[#This Row],[Durée tâche]]</f>
        <v>12</v>
      </c>
      <c r="AF7" s="29">
        <f>MAX(
      MIN(AF$2,Devis[[#This Row],[Mois fin tâche]])
     -MAX(AE$2+1,Devis[[#This Row],[Mois début tâche]])+1,0)/Devis[[#This Row],[Durée tâche]]</f>
        <v>12</v>
      </c>
      <c r="AG7" s="29">
        <f>MAX(
      MIN(AG$2,Devis[[#This Row],[Mois fin tâche]])
     -MAX(AF$2+1,Devis[[#This Row],[Mois début tâche]])+1,0)/Devis[[#This Row],[Durée tâche]]</f>
        <v>0</v>
      </c>
      <c r="AH7" s="29">
        <f>MAX(
      MIN(AH$2,Devis[[#This Row],[Mois fin tâche]])
     -MAX(AG$2+1,Devis[[#This Row],[Mois début tâche]])+1,0)/Devis[[#This Row],[Durée tâche]]</f>
        <v>0</v>
      </c>
      <c r="AI7" s="29">
        <f>MAX(
      MIN(AI$2,Devis[[#This Row],[Mois fin tâche]])
     -MAX(AH$2+1,Devis[[#This Row],[Mois début tâche]])+1,0)/Devis[[#This Row],[Durée tâche]]</f>
        <v>0</v>
      </c>
      <c r="AJ7" s="29">
        <f>MAX(
      MIN(AJ$2,Devis[[#This Row],[Mois fin tâche]])
     -MAX(AI$2+1,Devis[[#This Row],[Mois début tâche]])+1,0)/Devis[[#This Row],[Durée tâche]]</f>
        <v>0</v>
      </c>
      <c r="AK7" s="29">
        <f>MAX(
      MIN(AK$2,Devis[[#This Row],[Mois fin tâche]])
     -MAX(AJ$2+1,Devis[[#This Row],[Mois début tâche]])+1,0)/Devis[[#This Row],[Durée tâche]]</f>
        <v>0</v>
      </c>
    </row>
    <row r="8" spans="1:37" ht="12.5">
      <c r="A8" s="19"/>
      <c r="B8" s="19"/>
      <c r="C8" s="19"/>
      <c r="D8" s="19"/>
      <c r="E8" s="19"/>
      <c r="F8" s="19"/>
      <c r="G8" s="19"/>
      <c r="H8" s="19"/>
      <c r="I8" s="19"/>
      <c r="J8" s="19"/>
      <c r="K8" s="19"/>
      <c r="L8" s="54"/>
      <c r="M8" s="54"/>
      <c r="N8" s="54"/>
      <c r="O8" s="54"/>
      <c r="P8" s="53"/>
      <c r="Q8" s="40" t="str">
        <f>IFERROR(MATCH(Devis[[#This Row],[Partenaire court]],Partenaires[Partenaire court],0),"")</f>
        <v/>
      </c>
      <c r="R8" t="str">
        <f>IFERROR(INDEX(Partenaires[Partenaire],Devis[[#This Row],[ID_Partenaire]]),"")</f>
        <v/>
      </c>
      <c r="S8" t="str">
        <f>IFERROR(INDEX(Partenaires[Catégorie partenaire],Devis[[#This Row],[ID_Partenaire]]),"")</f>
        <v/>
      </c>
      <c r="T8" t="str">
        <f>IFERROR(INDEX(Partenaires[Type de coûts],Devis[[#This Row],[ID_Partenaire]]),"")</f>
        <v/>
      </c>
      <c r="U8">
        <f>SUM(Devis[[#This Row],[Personne.mois cat 1]:[Personne.mois cat 3]])</f>
        <v>0</v>
      </c>
      <c r="V8">
        <f>Devis[[#This Row],[Mois fin tâche]]-Devis[[#This Row],[Mois début tâche]]+1</f>
        <v>1</v>
      </c>
      <c r="W8" s="20">
        <f xml:space="preserve"> IFERROR(ROUND(SUMPRODUCT(INDEX(Partenaires[[Salaire Cat. 1 présenté]:[Salaire Cat. 3 présenté]],Devis[[#This Row],[ID_Partenaire]],),Devis[[#This Row],[Personne.mois cat 1]:[Personne.mois cat 3]]),0),0)</f>
        <v>0</v>
      </c>
      <c r="X8" s="20">
        <f>ROUND(IF(Devis[[#This Row],[Catégorie partenaire]]="labo / non éco", 40%, 20%)*Devis[[#This Row],[Salaires présentés]],0)</f>
        <v>0</v>
      </c>
      <c r="Y8" s="20">
        <f>ROUND(Devis[[#This Row],[Sous-traitance]],0)</f>
        <v>0</v>
      </c>
      <c r="Z8" s="20">
        <f>ROUND(Devis[[#This Row],[Contribution aux amortissements]],0)</f>
        <v>0</v>
      </c>
      <c r="AA8" s="20">
        <f>ROUND(Devis[[#This Row],[Autres dépenses]],0)</f>
        <v>0</v>
      </c>
      <c r="AB8" s="20">
        <f>ROUND(Devis[[#This Row],[Investissements]],0)</f>
        <v>0</v>
      </c>
      <c r="AC8" s="20">
        <f>SUM(Devis[[#This Row],[Salaires présentés]:[Investissements présentés]])</f>
        <v>0</v>
      </c>
      <c r="AD8" s="29">
        <f>MAX(
      MIN(AD$2,Devis[[#This Row],[Mois fin tâche]])
     -MAX(AC$2+1,Devis[[#This Row],[Mois début tâche]])+1,0)/Devis[[#This Row],[Durée tâche]]</f>
        <v>12</v>
      </c>
      <c r="AE8" s="29">
        <f>MAX(
      MIN(AE$2,Devis[[#This Row],[Mois fin tâche]])
     -MAX(AD$2+1,Devis[[#This Row],[Mois début tâche]])+1,0)/Devis[[#This Row],[Durée tâche]]</f>
        <v>12</v>
      </c>
      <c r="AF8" s="29">
        <f>MAX(
      MIN(AF$2,Devis[[#This Row],[Mois fin tâche]])
     -MAX(AE$2+1,Devis[[#This Row],[Mois début tâche]])+1,0)/Devis[[#This Row],[Durée tâche]]</f>
        <v>12</v>
      </c>
      <c r="AG8" s="29">
        <f>MAX(
      MIN(AG$2,Devis[[#This Row],[Mois fin tâche]])
     -MAX(AF$2+1,Devis[[#This Row],[Mois début tâche]])+1,0)/Devis[[#This Row],[Durée tâche]]</f>
        <v>0</v>
      </c>
      <c r="AH8" s="29">
        <f>MAX(
      MIN(AH$2,Devis[[#This Row],[Mois fin tâche]])
     -MAX(AG$2+1,Devis[[#This Row],[Mois début tâche]])+1,0)/Devis[[#This Row],[Durée tâche]]</f>
        <v>0</v>
      </c>
      <c r="AI8" s="29">
        <f>MAX(
      MIN(AI$2,Devis[[#This Row],[Mois fin tâche]])
     -MAX(AH$2+1,Devis[[#This Row],[Mois début tâche]])+1,0)/Devis[[#This Row],[Durée tâche]]</f>
        <v>0</v>
      </c>
      <c r="AJ8" s="29">
        <f>MAX(
      MIN(AJ$2,Devis[[#This Row],[Mois fin tâche]])
     -MAX(AI$2+1,Devis[[#This Row],[Mois début tâche]])+1,0)/Devis[[#This Row],[Durée tâche]]</f>
        <v>0</v>
      </c>
      <c r="AK8" s="29">
        <f>MAX(
      MIN(AK$2,Devis[[#This Row],[Mois fin tâche]])
     -MAX(AJ$2+1,Devis[[#This Row],[Mois début tâche]])+1,0)/Devis[[#This Row],[Durée tâche]]</f>
        <v>0</v>
      </c>
    </row>
    <row r="9" spans="1:37" ht="12.5">
      <c r="A9" s="19"/>
      <c r="B9" s="19"/>
      <c r="C9" s="19"/>
      <c r="D9" s="19"/>
      <c r="E9" s="19"/>
      <c r="F9" s="19"/>
      <c r="G9" s="19"/>
      <c r="H9" s="19"/>
      <c r="I9" s="19"/>
      <c r="J9" s="19"/>
      <c r="K9" s="19"/>
      <c r="L9" s="54"/>
      <c r="M9" s="54"/>
      <c r="N9" s="54"/>
      <c r="O9" s="54"/>
      <c r="P9" s="53"/>
      <c r="Q9" s="40" t="str">
        <f>IFERROR(MATCH(Devis[[#This Row],[Partenaire court]],Partenaires[Partenaire court],0),"")</f>
        <v/>
      </c>
      <c r="R9" t="str">
        <f>IFERROR(INDEX(Partenaires[Partenaire],Devis[[#This Row],[ID_Partenaire]]),"")</f>
        <v/>
      </c>
      <c r="S9" t="str">
        <f>IFERROR(INDEX(Partenaires[Catégorie partenaire],Devis[[#This Row],[ID_Partenaire]]),"")</f>
        <v/>
      </c>
      <c r="T9" t="str">
        <f>IFERROR(INDEX(Partenaires[Type de coûts],Devis[[#This Row],[ID_Partenaire]]),"")</f>
        <v/>
      </c>
      <c r="U9">
        <f>SUM(Devis[[#This Row],[Personne.mois cat 1]:[Personne.mois cat 3]])</f>
        <v>0</v>
      </c>
      <c r="V9">
        <f>Devis[[#This Row],[Mois fin tâche]]-Devis[[#This Row],[Mois début tâche]]+1</f>
        <v>1</v>
      </c>
      <c r="W9" s="20">
        <f xml:space="preserve"> IFERROR(ROUND(SUMPRODUCT(INDEX(Partenaires[[Salaire Cat. 1 présenté]:[Salaire Cat. 3 présenté]],Devis[[#This Row],[ID_Partenaire]],),Devis[[#This Row],[Personne.mois cat 1]:[Personne.mois cat 3]]),0),0)</f>
        <v>0</v>
      </c>
      <c r="X9" s="20">
        <f>ROUND(IF(Devis[[#This Row],[Catégorie partenaire]]="labo / non éco", 40%, 20%)*Devis[[#This Row],[Salaires présentés]],0)</f>
        <v>0</v>
      </c>
      <c r="Y9" s="20">
        <f>ROUND(Devis[[#This Row],[Sous-traitance]],0)</f>
        <v>0</v>
      </c>
      <c r="Z9" s="20">
        <f>ROUND(Devis[[#This Row],[Contribution aux amortissements]],0)</f>
        <v>0</v>
      </c>
      <c r="AA9" s="20">
        <f>ROUND(Devis[[#This Row],[Autres dépenses]],0)</f>
        <v>0</v>
      </c>
      <c r="AB9" s="20">
        <f>ROUND(Devis[[#This Row],[Investissements]],0)</f>
        <v>0</v>
      </c>
      <c r="AC9" s="20">
        <f>SUM(Devis[[#This Row],[Salaires présentés]:[Investissements présentés]])</f>
        <v>0</v>
      </c>
      <c r="AD9" s="29">
        <f>MAX(
      MIN(AD$2,Devis[[#This Row],[Mois fin tâche]])
     -MAX(AC$2+1,Devis[[#This Row],[Mois début tâche]])+1,0)/Devis[[#This Row],[Durée tâche]]</f>
        <v>12</v>
      </c>
      <c r="AE9" s="29">
        <f>MAX(
      MIN(AE$2,Devis[[#This Row],[Mois fin tâche]])
     -MAX(AD$2+1,Devis[[#This Row],[Mois début tâche]])+1,0)/Devis[[#This Row],[Durée tâche]]</f>
        <v>12</v>
      </c>
      <c r="AF9" s="29">
        <f>MAX(
      MIN(AF$2,Devis[[#This Row],[Mois fin tâche]])
     -MAX(AE$2+1,Devis[[#This Row],[Mois début tâche]])+1,0)/Devis[[#This Row],[Durée tâche]]</f>
        <v>12</v>
      </c>
      <c r="AG9" s="29">
        <f>MAX(
      MIN(AG$2,Devis[[#This Row],[Mois fin tâche]])
     -MAX(AF$2+1,Devis[[#This Row],[Mois début tâche]])+1,0)/Devis[[#This Row],[Durée tâche]]</f>
        <v>0</v>
      </c>
      <c r="AH9" s="29">
        <f>MAX(
      MIN(AH$2,Devis[[#This Row],[Mois fin tâche]])
     -MAX(AG$2+1,Devis[[#This Row],[Mois début tâche]])+1,0)/Devis[[#This Row],[Durée tâche]]</f>
        <v>0</v>
      </c>
      <c r="AI9" s="29">
        <f>MAX(
      MIN(AI$2,Devis[[#This Row],[Mois fin tâche]])
     -MAX(AH$2+1,Devis[[#This Row],[Mois début tâche]])+1,0)/Devis[[#This Row],[Durée tâche]]</f>
        <v>0</v>
      </c>
      <c r="AJ9" s="29">
        <f>MAX(
      MIN(AJ$2,Devis[[#This Row],[Mois fin tâche]])
     -MAX(AI$2+1,Devis[[#This Row],[Mois début tâche]])+1,0)/Devis[[#This Row],[Durée tâche]]</f>
        <v>0</v>
      </c>
      <c r="AK9" s="29">
        <f>MAX(
      MIN(AK$2,Devis[[#This Row],[Mois fin tâche]])
     -MAX(AJ$2+1,Devis[[#This Row],[Mois début tâche]])+1,0)/Devis[[#This Row],[Durée tâche]]</f>
        <v>0</v>
      </c>
    </row>
    <row r="10" spans="1:37" ht="12.5">
      <c r="A10" s="19"/>
      <c r="B10" s="19"/>
      <c r="C10" s="19"/>
      <c r="D10" s="19"/>
      <c r="E10" s="19"/>
      <c r="F10" s="19"/>
      <c r="G10" s="19"/>
      <c r="H10" s="19"/>
      <c r="I10" s="19"/>
      <c r="J10" s="19"/>
      <c r="K10" s="19"/>
      <c r="L10" s="54"/>
      <c r="M10" s="54"/>
      <c r="N10" s="54"/>
      <c r="O10" s="54"/>
      <c r="P10" s="53"/>
      <c r="Q10" s="40" t="str">
        <f>IFERROR(MATCH(Devis[[#This Row],[Partenaire court]],Partenaires[Partenaire court],0),"")</f>
        <v/>
      </c>
      <c r="R10" t="str">
        <f>IFERROR(INDEX(Partenaires[Partenaire],Devis[[#This Row],[ID_Partenaire]]),"")</f>
        <v/>
      </c>
      <c r="S10" t="str">
        <f>IFERROR(INDEX(Partenaires[Catégorie partenaire],Devis[[#This Row],[ID_Partenaire]]),"")</f>
        <v/>
      </c>
      <c r="T10" t="str">
        <f>IFERROR(INDEX(Partenaires[Type de coûts],Devis[[#This Row],[ID_Partenaire]]),"")</f>
        <v/>
      </c>
      <c r="U10">
        <f>SUM(Devis[[#This Row],[Personne.mois cat 1]:[Personne.mois cat 3]])</f>
        <v>0</v>
      </c>
      <c r="V10">
        <f>Devis[[#This Row],[Mois fin tâche]]-Devis[[#This Row],[Mois début tâche]]+1</f>
        <v>1</v>
      </c>
      <c r="W10" s="20">
        <f xml:space="preserve"> IFERROR(ROUND(SUMPRODUCT(INDEX(Partenaires[[Salaire Cat. 1 présenté]:[Salaire Cat. 3 présenté]],Devis[[#This Row],[ID_Partenaire]],),Devis[[#This Row],[Personne.mois cat 1]:[Personne.mois cat 3]]),0),0)</f>
        <v>0</v>
      </c>
      <c r="X10" s="20">
        <f>ROUND(IF(Devis[[#This Row],[Catégorie partenaire]]="labo / non éco", 40%, 20%)*Devis[[#This Row],[Salaires présentés]],0)</f>
        <v>0</v>
      </c>
      <c r="Y10" s="20">
        <f>ROUND(Devis[[#This Row],[Sous-traitance]],0)</f>
        <v>0</v>
      </c>
      <c r="Z10" s="20">
        <f>ROUND(Devis[[#This Row],[Contribution aux amortissements]],0)</f>
        <v>0</v>
      </c>
      <c r="AA10" s="20">
        <f>ROUND(Devis[[#This Row],[Autres dépenses]],0)</f>
        <v>0</v>
      </c>
      <c r="AB10" s="20">
        <f>ROUND(Devis[[#This Row],[Investissements]],0)</f>
        <v>0</v>
      </c>
      <c r="AC10" s="20">
        <f>SUM(Devis[[#This Row],[Salaires présentés]:[Investissements présentés]])</f>
        <v>0</v>
      </c>
      <c r="AD10" s="29">
        <f>MAX(
      MIN(AD$2,Devis[[#This Row],[Mois fin tâche]])
     -MAX(AC$2+1,Devis[[#This Row],[Mois début tâche]])+1,0)/Devis[[#This Row],[Durée tâche]]</f>
        <v>12</v>
      </c>
      <c r="AE10" s="29">
        <f>MAX(
      MIN(AE$2,Devis[[#This Row],[Mois fin tâche]])
     -MAX(AD$2+1,Devis[[#This Row],[Mois début tâche]])+1,0)/Devis[[#This Row],[Durée tâche]]</f>
        <v>12</v>
      </c>
      <c r="AF10" s="29">
        <f>MAX(
      MIN(AF$2,Devis[[#This Row],[Mois fin tâche]])
     -MAX(AE$2+1,Devis[[#This Row],[Mois début tâche]])+1,0)/Devis[[#This Row],[Durée tâche]]</f>
        <v>12</v>
      </c>
      <c r="AG10" s="29">
        <f>MAX(
      MIN(AG$2,Devis[[#This Row],[Mois fin tâche]])
     -MAX(AF$2+1,Devis[[#This Row],[Mois début tâche]])+1,0)/Devis[[#This Row],[Durée tâche]]</f>
        <v>0</v>
      </c>
      <c r="AH10" s="29">
        <f>MAX(
      MIN(AH$2,Devis[[#This Row],[Mois fin tâche]])
     -MAX(AG$2+1,Devis[[#This Row],[Mois début tâche]])+1,0)/Devis[[#This Row],[Durée tâche]]</f>
        <v>0</v>
      </c>
      <c r="AI10" s="29">
        <f>MAX(
      MIN(AI$2,Devis[[#This Row],[Mois fin tâche]])
     -MAX(AH$2+1,Devis[[#This Row],[Mois début tâche]])+1,0)/Devis[[#This Row],[Durée tâche]]</f>
        <v>0</v>
      </c>
      <c r="AJ10" s="29">
        <f>MAX(
      MIN(AJ$2,Devis[[#This Row],[Mois fin tâche]])
     -MAX(AI$2+1,Devis[[#This Row],[Mois début tâche]])+1,0)/Devis[[#This Row],[Durée tâche]]</f>
        <v>0</v>
      </c>
      <c r="AK10" s="29">
        <f>MAX(
      MIN(AK$2,Devis[[#This Row],[Mois fin tâche]])
     -MAX(AJ$2+1,Devis[[#This Row],[Mois début tâche]])+1,0)/Devis[[#This Row],[Durée tâche]]</f>
        <v>0</v>
      </c>
    </row>
    <row r="11" spans="1:37" ht="12.5">
      <c r="A11" s="19"/>
      <c r="B11" s="19"/>
      <c r="C11" s="19"/>
      <c r="D11" s="19"/>
      <c r="E11" s="19"/>
      <c r="F11" s="19"/>
      <c r="G11" s="19"/>
      <c r="H11" s="19"/>
      <c r="I11" s="19"/>
      <c r="J11" s="19"/>
      <c r="K11" s="19"/>
      <c r="L11" s="54"/>
      <c r="M11" s="54"/>
      <c r="N11" s="54"/>
      <c r="O11" s="54"/>
      <c r="P11" s="53"/>
      <c r="Q11" s="40" t="str">
        <f>IFERROR(MATCH(Devis[[#This Row],[Partenaire court]],Partenaires[Partenaire court],0),"")</f>
        <v/>
      </c>
      <c r="R11" t="str">
        <f>IFERROR(INDEX(Partenaires[Partenaire],Devis[[#This Row],[ID_Partenaire]]),"")</f>
        <v/>
      </c>
      <c r="S11" t="str">
        <f>IFERROR(INDEX(Partenaires[Catégorie partenaire],Devis[[#This Row],[ID_Partenaire]]),"")</f>
        <v/>
      </c>
      <c r="T11" t="str">
        <f>IFERROR(INDEX(Partenaires[Type de coûts],Devis[[#This Row],[ID_Partenaire]]),"")</f>
        <v/>
      </c>
      <c r="U11">
        <f>SUM(Devis[[#This Row],[Personne.mois cat 1]:[Personne.mois cat 3]])</f>
        <v>0</v>
      </c>
      <c r="V11">
        <f>Devis[[#This Row],[Mois fin tâche]]-Devis[[#This Row],[Mois début tâche]]+1</f>
        <v>1</v>
      </c>
      <c r="W11" s="20">
        <f xml:space="preserve"> IFERROR(ROUND(SUMPRODUCT(INDEX(Partenaires[[Salaire Cat. 1 présenté]:[Salaire Cat. 3 présenté]],Devis[[#This Row],[ID_Partenaire]],),Devis[[#This Row],[Personne.mois cat 1]:[Personne.mois cat 3]]),0),0)</f>
        <v>0</v>
      </c>
      <c r="X11" s="20">
        <f>ROUND(IF(Devis[[#This Row],[Catégorie partenaire]]="labo / non éco", 40%, 20%)*Devis[[#This Row],[Salaires présentés]],0)</f>
        <v>0</v>
      </c>
      <c r="Y11" s="20">
        <f>ROUND(Devis[[#This Row],[Sous-traitance]],0)</f>
        <v>0</v>
      </c>
      <c r="Z11" s="20">
        <f>ROUND(Devis[[#This Row],[Contribution aux amortissements]],0)</f>
        <v>0</v>
      </c>
      <c r="AA11" s="20">
        <f>ROUND(Devis[[#This Row],[Autres dépenses]],0)</f>
        <v>0</v>
      </c>
      <c r="AB11" s="20">
        <f>ROUND(Devis[[#This Row],[Investissements]],0)</f>
        <v>0</v>
      </c>
      <c r="AC11" s="20">
        <f>SUM(Devis[[#This Row],[Salaires présentés]:[Investissements présentés]])</f>
        <v>0</v>
      </c>
      <c r="AD11" s="29">
        <f>MAX(
      MIN(AD$2,Devis[[#This Row],[Mois fin tâche]])
     -MAX(AC$2+1,Devis[[#This Row],[Mois début tâche]])+1,0)/Devis[[#This Row],[Durée tâche]]</f>
        <v>12</v>
      </c>
      <c r="AE11" s="29">
        <f>MAX(
      MIN(AE$2,Devis[[#This Row],[Mois fin tâche]])
     -MAX(AD$2+1,Devis[[#This Row],[Mois début tâche]])+1,0)/Devis[[#This Row],[Durée tâche]]</f>
        <v>12</v>
      </c>
      <c r="AF11" s="29">
        <f>MAX(
      MIN(AF$2,Devis[[#This Row],[Mois fin tâche]])
     -MAX(AE$2+1,Devis[[#This Row],[Mois début tâche]])+1,0)/Devis[[#This Row],[Durée tâche]]</f>
        <v>12</v>
      </c>
      <c r="AG11" s="29">
        <f>MAX(
      MIN(AG$2,Devis[[#This Row],[Mois fin tâche]])
     -MAX(AF$2+1,Devis[[#This Row],[Mois début tâche]])+1,0)/Devis[[#This Row],[Durée tâche]]</f>
        <v>0</v>
      </c>
      <c r="AH11" s="29">
        <f>MAX(
      MIN(AH$2,Devis[[#This Row],[Mois fin tâche]])
     -MAX(AG$2+1,Devis[[#This Row],[Mois début tâche]])+1,0)/Devis[[#This Row],[Durée tâche]]</f>
        <v>0</v>
      </c>
      <c r="AI11" s="29">
        <f>MAX(
      MIN(AI$2,Devis[[#This Row],[Mois fin tâche]])
     -MAX(AH$2+1,Devis[[#This Row],[Mois début tâche]])+1,0)/Devis[[#This Row],[Durée tâche]]</f>
        <v>0</v>
      </c>
      <c r="AJ11" s="29">
        <f>MAX(
      MIN(AJ$2,Devis[[#This Row],[Mois fin tâche]])
     -MAX(AI$2+1,Devis[[#This Row],[Mois début tâche]])+1,0)/Devis[[#This Row],[Durée tâche]]</f>
        <v>0</v>
      </c>
      <c r="AK11" s="29">
        <f>MAX(
      MIN(AK$2,Devis[[#This Row],[Mois fin tâche]])
     -MAX(AJ$2+1,Devis[[#This Row],[Mois début tâche]])+1,0)/Devis[[#This Row],[Durée tâche]]</f>
        <v>0</v>
      </c>
    </row>
    <row r="12" spans="1:37" ht="12.5">
      <c r="A12" s="19"/>
      <c r="B12" s="19"/>
      <c r="C12" s="19"/>
      <c r="D12" s="19"/>
      <c r="E12" s="19"/>
      <c r="F12" s="19"/>
      <c r="G12" s="19"/>
      <c r="H12" s="19"/>
      <c r="I12" s="19"/>
      <c r="J12" s="19"/>
      <c r="K12" s="19"/>
      <c r="L12" s="54"/>
      <c r="M12" s="54"/>
      <c r="N12" s="54"/>
      <c r="O12" s="54"/>
      <c r="P12" s="53"/>
      <c r="Q12" s="40" t="str">
        <f>IFERROR(MATCH(Devis[[#This Row],[Partenaire court]],Partenaires[Partenaire court],0),"")</f>
        <v/>
      </c>
      <c r="R12" t="str">
        <f>IFERROR(INDEX(Partenaires[Partenaire],Devis[[#This Row],[ID_Partenaire]]),"")</f>
        <v/>
      </c>
      <c r="S12" t="str">
        <f>IFERROR(INDEX(Partenaires[Catégorie partenaire],Devis[[#This Row],[ID_Partenaire]]),"")</f>
        <v/>
      </c>
      <c r="T12" t="str">
        <f>IFERROR(INDEX(Partenaires[Type de coûts],Devis[[#This Row],[ID_Partenaire]]),"")</f>
        <v/>
      </c>
      <c r="U12">
        <f>SUM(Devis[[#This Row],[Personne.mois cat 1]:[Personne.mois cat 3]])</f>
        <v>0</v>
      </c>
      <c r="V12">
        <f>Devis[[#This Row],[Mois fin tâche]]-Devis[[#This Row],[Mois début tâche]]+1</f>
        <v>1</v>
      </c>
      <c r="W12" s="20">
        <f xml:space="preserve"> IFERROR(ROUND(SUMPRODUCT(INDEX(Partenaires[[Salaire Cat. 1 présenté]:[Salaire Cat. 3 présenté]],Devis[[#This Row],[ID_Partenaire]],),Devis[[#This Row],[Personne.mois cat 1]:[Personne.mois cat 3]]),0),0)</f>
        <v>0</v>
      </c>
      <c r="X12" s="20">
        <f>ROUND(IF(Devis[[#This Row],[Catégorie partenaire]]="labo / non éco", 40%, 20%)*Devis[[#This Row],[Salaires présentés]],0)</f>
        <v>0</v>
      </c>
      <c r="Y12" s="20">
        <f>ROUND(Devis[[#This Row],[Sous-traitance]],0)</f>
        <v>0</v>
      </c>
      <c r="Z12" s="20">
        <f>ROUND(Devis[[#This Row],[Contribution aux amortissements]],0)</f>
        <v>0</v>
      </c>
      <c r="AA12" s="20">
        <f>ROUND(Devis[[#This Row],[Autres dépenses]],0)</f>
        <v>0</v>
      </c>
      <c r="AB12" s="20">
        <f>ROUND(Devis[[#This Row],[Investissements]],0)</f>
        <v>0</v>
      </c>
      <c r="AC12" s="20">
        <f>SUM(Devis[[#This Row],[Salaires présentés]:[Investissements présentés]])</f>
        <v>0</v>
      </c>
      <c r="AD12" s="29">
        <f>MAX(
      MIN(AD$2,Devis[[#This Row],[Mois fin tâche]])
     -MAX(AC$2+1,Devis[[#This Row],[Mois début tâche]])+1,0)/Devis[[#This Row],[Durée tâche]]</f>
        <v>12</v>
      </c>
      <c r="AE12" s="29">
        <f>MAX(
      MIN(AE$2,Devis[[#This Row],[Mois fin tâche]])
     -MAX(AD$2+1,Devis[[#This Row],[Mois début tâche]])+1,0)/Devis[[#This Row],[Durée tâche]]</f>
        <v>12</v>
      </c>
      <c r="AF12" s="29">
        <f>MAX(
      MIN(AF$2,Devis[[#This Row],[Mois fin tâche]])
     -MAX(AE$2+1,Devis[[#This Row],[Mois début tâche]])+1,0)/Devis[[#This Row],[Durée tâche]]</f>
        <v>12</v>
      </c>
      <c r="AG12" s="29">
        <f>MAX(
      MIN(AG$2,Devis[[#This Row],[Mois fin tâche]])
     -MAX(AF$2+1,Devis[[#This Row],[Mois début tâche]])+1,0)/Devis[[#This Row],[Durée tâche]]</f>
        <v>0</v>
      </c>
      <c r="AH12" s="29">
        <f>MAX(
      MIN(AH$2,Devis[[#This Row],[Mois fin tâche]])
     -MAX(AG$2+1,Devis[[#This Row],[Mois début tâche]])+1,0)/Devis[[#This Row],[Durée tâche]]</f>
        <v>0</v>
      </c>
      <c r="AI12" s="29">
        <f>MAX(
      MIN(AI$2,Devis[[#This Row],[Mois fin tâche]])
     -MAX(AH$2+1,Devis[[#This Row],[Mois début tâche]])+1,0)/Devis[[#This Row],[Durée tâche]]</f>
        <v>0</v>
      </c>
      <c r="AJ12" s="29">
        <f>MAX(
      MIN(AJ$2,Devis[[#This Row],[Mois fin tâche]])
     -MAX(AI$2+1,Devis[[#This Row],[Mois début tâche]])+1,0)/Devis[[#This Row],[Durée tâche]]</f>
        <v>0</v>
      </c>
      <c r="AK12" s="29">
        <f>MAX(
      MIN(AK$2,Devis[[#This Row],[Mois fin tâche]])
     -MAX(AJ$2+1,Devis[[#This Row],[Mois début tâche]])+1,0)/Devis[[#This Row],[Durée tâche]]</f>
        <v>0</v>
      </c>
    </row>
    <row r="13" spans="1:37" ht="12.5">
      <c r="A13" s="19"/>
      <c r="B13" s="19"/>
      <c r="C13" s="19"/>
      <c r="D13" s="19"/>
      <c r="E13" s="19"/>
      <c r="F13" s="19"/>
      <c r="G13" s="19"/>
      <c r="H13" s="19"/>
      <c r="I13" s="19"/>
      <c r="J13" s="19"/>
      <c r="K13" s="19"/>
      <c r="L13" s="54"/>
      <c r="M13" s="54"/>
      <c r="N13" s="54"/>
      <c r="O13" s="54"/>
      <c r="P13" s="53"/>
      <c r="Q13" s="40" t="str">
        <f>IFERROR(MATCH(Devis[[#This Row],[Partenaire court]],Partenaires[Partenaire court],0),"")</f>
        <v/>
      </c>
      <c r="R13" t="str">
        <f>IFERROR(INDEX(Partenaires[Partenaire],Devis[[#This Row],[ID_Partenaire]]),"")</f>
        <v/>
      </c>
      <c r="S13" t="str">
        <f>IFERROR(INDEX(Partenaires[Catégorie partenaire],Devis[[#This Row],[ID_Partenaire]]),"")</f>
        <v/>
      </c>
      <c r="T13" t="str">
        <f>IFERROR(INDEX(Partenaires[Type de coûts],Devis[[#This Row],[ID_Partenaire]]),"")</f>
        <v/>
      </c>
      <c r="U13">
        <f>SUM(Devis[[#This Row],[Personne.mois cat 1]:[Personne.mois cat 3]])</f>
        <v>0</v>
      </c>
      <c r="V13">
        <f>Devis[[#This Row],[Mois fin tâche]]-Devis[[#This Row],[Mois début tâche]]+1</f>
        <v>1</v>
      </c>
      <c r="W13" s="20">
        <f xml:space="preserve"> IFERROR(ROUND(SUMPRODUCT(INDEX(Partenaires[[Salaire Cat. 1 présenté]:[Salaire Cat. 3 présenté]],Devis[[#This Row],[ID_Partenaire]],),Devis[[#This Row],[Personne.mois cat 1]:[Personne.mois cat 3]]),0),0)</f>
        <v>0</v>
      </c>
      <c r="X13" s="20">
        <f>ROUND(IF(Devis[[#This Row],[Catégorie partenaire]]="labo / non éco", 40%, 20%)*Devis[[#This Row],[Salaires présentés]],0)</f>
        <v>0</v>
      </c>
      <c r="Y13" s="20">
        <f>ROUND(Devis[[#This Row],[Sous-traitance]],0)</f>
        <v>0</v>
      </c>
      <c r="Z13" s="20">
        <f>ROUND(Devis[[#This Row],[Contribution aux amortissements]],0)</f>
        <v>0</v>
      </c>
      <c r="AA13" s="20">
        <f>ROUND(Devis[[#This Row],[Autres dépenses]],0)</f>
        <v>0</v>
      </c>
      <c r="AB13" s="20">
        <f>ROUND(Devis[[#This Row],[Investissements]],0)</f>
        <v>0</v>
      </c>
      <c r="AC13" s="20">
        <f>SUM(Devis[[#This Row],[Salaires présentés]:[Investissements présentés]])</f>
        <v>0</v>
      </c>
      <c r="AD13" s="29">
        <f>MAX(
      MIN(AD$2,Devis[[#This Row],[Mois fin tâche]])
     -MAX(AC$2+1,Devis[[#This Row],[Mois début tâche]])+1,0)/Devis[[#This Row],[Durée tâche]]</f>
        <v>12</v>
      </c>
      <c r="AE13" s="29">
        <f>MAX(
      MIN(AE$2,Devis[[#This Row],[Mois fin tâche]])
     -MAX(AD$2+1,Devis[[#This Row],[Mois début tâche]])+1,0)/Devis[[#This Row],[Durée tâche]]</f>
        <v>12</v>
      </c>
      <c r="AF13" s="29">
        <f>MAX(
      MIN(AF$2,Devis[[#This Row],[Mois fin tâche]])
     -MAX(AE$2+1,Devis[[#This Row],[Mois début tâche]])+1,0)/Devis[[#This Row],[Durée tâche]]</f>
        <v>12</v>
      </c>
      <c r="AG13" s="29">
        <f>MAX(
      MIN(AG$2,Devis[[#This Row],[Mois fin tâche]])
     -MAX(AF$2+1,Devis[[#This Row],[Mois début tâche]])+1,0)/Devis[[#This Row],[Durée tâche]]</f>
        <v>0</v>
      </c>
      <c r="AH13" s="29">
        <f>MAX(
      MIN(AH$2,Devis[[#This Row],[Mois fin tâche]])
     -MAX(AG$2+1,Devis[[#This Row],[Mois début tâche]])+1,0)/Devis[[#This Row],[Durée tâche]]</f>
        <v>0</v>
      </c>
      <c r="AI13" s="29">
        <f>MAX(
      MIN(AI$2,Devis[[#This Row],[Mois fin tâche]])
     -MAX(AH$2+1,Devis[[#This Row],[Mois début tâche]])+1,0)/Devis[[#This Row],[Durée tâche]]</f>
        <v>0</v>
      </c>
      <c r="AJ13" s="29">
        <f>MAX(
      MIN(AJ$2,Devis[[#This Row],[Mois fin tâche]])
     -MAX(AI$2+1,Devis[[#This Row],[Mois début tâche]])+1,0)/Devis[[#This Row],[Durée tâche]]</f>
        <v>0</v>
      </c>
      <c r="AK13" s="29">
        <f>MAX(
      MIN(AK$2,Devis[[#This Row],[Mois fin tâche]])
     -MAX(AJ$2+1,Devis[[#This Row],[Mois début tâche]])+1,0)/Devis[[#This Row],[Durée tâche]]</f>
        <v>0</v>
      </c>
    </row>
    <row r="14" spans="1:37" ht="12.5">
      <c r="A14" s="19"/>
      <c r="B14" s="19"/>
      <c r="C14" s="19"/>
      <c r="D14" s="19"/>
      <c r="E14" s="19"/>
      <c r="F14" s="19"/>
      <c r="G14" s="19"/>
      <c r="H14" s="19"/>
      <c r="I14" s="19"/>
      <c r="J14" s="19"/>
      <c r="K14" s="19"/>
      <c r="L14" s="54"/>
      <c r="M14" s="54"/>
      <c r="N14" s="54"/>
      <c r="O14" s="54"/>
      <c r="P14" s="53"/>
      <c r="Q14" s="40" t="str">
        <f>IFERROR(MATCH(Devis[[#This Row],[Partenaire court]],Partenaires[Partenaire court],0),"")</f>
        <v/>
      </c>
      <c r="R14" t="str">
        <f>IFERROR(INDEX(Partenaires[Partenaire],Devis[[#This Row],[ID_Partenaire]]),"")</f>
        <v/>
      </c>
      <c r="S14" t="str">
        <f>IFERROR(INDEX(Partenaires[Catégorie partenaire],Devis[[#This Row],[ID_Partenaire]]),"")</f>
        <v/>
      </c>
      <c r="T14" t="str">
        <f>IFERROR(INDEX(Partenaires[Type de coûts],Devis[[#This Row],[ID_Partenaire]]),"")</f>
        <v/>
      </c>
      <c r="U14">
        <f>SUM(Devis[[#This Row],[Personne.mois cat 1]:[Personne.mois cat 3]])</f>
        <v>0</v>
      </c>
      <c r="V14">
        <f>Devis[[#This Row],[Mois fin tâche]]-Devis[[#This Row],[Mois début tâche]]+1</f>
        <v>1</v>
      </c>
      <c r="W14" s="20">
        <f xml:space="preserve"> IFERROR(ROUND(SUMPRODUCT(INDEX(Partenaires[[Salaire Cat. 1 présenté]:[Salaire Cat. 3 présenté]],Devis[[#This Row],[ID_Partenaire]],),Devis[[#This Row],[Personne.mois cat 1]:[Personne.mois cat 3]]),0),0)</f>
        <v>0</v>
      </c>
      <c r="X14" s="20">
        <f>ROUND(IF(Devis[[#This Row],[Catégorie partenaire]]="labo / non éco", 40%, 20%)*Devis[[#This Row],[Salaires présentés]],0)</f>
        <v>0</v>
      </c>
      <c r="Y14" s="20">
        <f>ROUND(Devis[[#This Row],[Sous-traitance]],0)</f>
        <v>0</v>
      </c>
      <c r="Z14" s="20">
        <f>ROUND(Devis[[#This Row],[Contribution aux amortissements]],0)</f>
        <v>0</v>
      </c>
      <c r="AA14" s="20">
        <f>ROUND(Devis[[#This Row],[Autres dépenses]],0)</f>
        <v>0</v>
      </c>
      <c r="AB14" s="20">
        <f>ROUND(Devis[[#This Row],[Investissements]],0)</f>
        <v>0</v>
      </c>
      <c r="AC14" s="20">
        <f>SUM(Devis[[#This Row],[Salaires présentés]:[Investissements présentés]])</f>
        <v>0</v>
      </c>
      <c r="AD14" s="29">
        <f>MAX(
      MIN(AD$2,Devis[[#This Row],[Mois fin tâche]])
     -MAX(AC$2+1,Devis[[#This Row],[Mois début tâche]])+1,0)/Devis[[#This Row],[Durée tâche]]</f>
        <v>12</v>
      </c>
      <c r="AE14" s="29">
        <f>MAX(
      MIN(AE$2,Devis[[#This Row],[Mois fin tâche]])
     -MAX(AD$2+1,Devis[[#This Row],[Mois début tâche]])+1,0)/Devis[[#This Row],[Durée tâche]]</f>
        <v>12</v>
      </c>
      <c r="AF14" s="29">
        <f>MAX(
      MIN(AF$2,Devis[[#This Row],[Mois fin tâche]])
     -MAX(AE$2+1,Devis[[#This Row],[Mois début tâche]])+1,0)/Devis[[#This Row],[Durée tâche]]</f>
        <v>12</v>
      </c>
      <c r="AG14" s="29">
        <f>MAX(
      MIN(AG$2,Devis[[#This Row],[Mois fin tâche]])
     -MAX(AF$2+1,Devis[[#This Row],[Mois début tâche]])+1,0)/Devis[[#This Row],[Durée tâche]]</f>
        <v>0</v>
      </c>
      <c r="AH14" s="29">
        <f>MAX(
      MIN(AH$2,Devis[[#This Row],[Mois fin tâche]])
     -MAX(AG$2+1,Devis[[#This Row],[Mois début tâche]])+1,0)/Devis[[#This Row],[Durée tâche]]</f>
        <v>0</v>
      </c>
      <c r="AI14" s="29">
        <f>MAX(
      MIN(AI$2,Devis[[#This Row],[Mois fin tâche]])
     -MAX(AH$2+1,Devis[[#This Row],[Mois début tâche]])+1,0)/Devis[[#This Row],[Durée tâche]]</f>
        <v>0</v>
      </c>
      <c r="AJ14" s="29">
        <f>MAX(
      MIN(AJ$2,Devis[[#This Row],[Mois fin tâche]])
     -MAX(AI$2+1,Devis[[#This Row],[Mois début tâche]])+1,0)/Devis[[#This Row],[Durée tâche]]</f>
        <v>0</v>
      </c>
      <c r="AK14" s="29">
        <f>MAX(
      MIN(AK$2,Devis[[#This Row],[Mois fin tâche]])
     -MAX(AJ$2+1,Devis[[#This Row],[Mois début tâche]])+1,0)/Devis[[#This Row],[Durée tâche]]</f>
        <v>0</v>
      </c>
    </row>
    <row r="15" spans="1:37" ht="12.5">
      <c r="A15" s="19"/>
      <c r="B15" s="19"/>
      <c r="C15" s="19"/>
      <c r="D15" s="19"/>
      <c r="E15" s="19"/>
      <c r="F15" s="19"/>
      <c r="G15" s="19"/>
      <c r="H15" s="19"/>
      <c r="I15" s="19"/>
      <c r="J15" s="19"/>
      <c r="K15" s="19"/>
      <c r="L15" s="54"/>
      <c r="M15" s="54"/>
      <c r="N15" s="54"/>
      <c r="O15" s="54"/>
      <c r="P15" s="53"/>
      <c r="Q15" s="40" t="str">
        <f>IFERROR(MATCH(Devis[[#This Row],[Partenaire court]],Partenaires[Partenaire court],0),"")</f>
        <v/>
      </c>
      <c r="R15" t="str">
        <f>IFERROR(INDEX(Partenaires[Partenaire],Devis[[#This Row],[ID_Partenaire]]),"")</f>
        <v/>
      </c>
      <c r="S15" t="str">
        <f>IFERROR(INDEX(Partenaires[Catégorie partenaire],Devis[[#This Row],[ID_Partenaire]]),"")</f>
        <v/>
      </c>
      <c r="T15" t="str">
        <f>IFERROR(INDEX(Partenaires[Type de coûts],Devis[[#This Row],[ID_Partenaire]]),"")</f>
        <v/>
      </c>
      <c r="U15">
        <f>SUM(Devis[[#This Row],[Personne.mois cat 1]:[Personne.mois cat 3]])</f>
        <v>0</v>
      </c>
      <c r="V15">
        <f>Devis[[#This Row],[Mois fin tâche]]-Devis[[#This Row],[Mois début tâche]]+1</f>
        <v>1</v>
      </c>
      <c r="W15" s="20">
        <f xml:space="preserve"> IFERROR(ROUND(SUMPRODUCT(INDEX(Partenaires[[Salaire Cat. 1 présenté]:[Salaire Cat. 3 présenté]],Devis[[#This Row],[ID_Partenaire]],),Devis[[#This Row],[Personne.mois cat 1]:[Personne.mois cat 3]]),0),0)</f>
        <v>0</v>
      </c>
      <c r="X15" s="20">
        <f>ROUND(IF(Devis[[#This Row],[Catégorie partenaire]]="labo / non éco", 40%, 20%)*Devis[[#This Row],[Salaires présentés]],0)</f>
        <v>0</v>
      </c>
      <c r="Y15" s="20">
        <f>ROUND(Devis[[#This Row],[Sous-traitance]],0)</f>
        <v>0</v>
      </c>
      <c r="Z15" s="20">
        <f>ROUND(Devis[[#This Row],[Contribution aux amortissements]],0)</f>
        <v>0</v>
      </c>
      <c r="AA15" s="20">
        <f>ROUND(Devis[[#This Row],[Autres dépenses]],0)</f>
        <v>0</v>
      </c>
      <c r="AB15" s="20">
        <f>ROUND(Devis[[#This Row],[Investissements]],0)</f>
        <v>0</v>
      </c>
      <c r="AC15" s="20">
        <f>SUM(Devis[[#This Row],[Salaires présentés]:[Investissements présentés]])</f>
        <v>0</v>
      </c>
      <c r="AD15" s="29">
        <f>MAX(
      MIN(AD$2,Devis[[#This Row],[Mois fin tâche]])
     -MAX(AC$2+1,Devis[[#This Row],[Mois début tâche]])+1,0)/Devis[[#This Row],[Durée tâche]]</f>
        <v>12</v>
      </c>
      <c r="AE15" s="29">
        <f>MAX(
      MIN(AE$2,Devis[[#This Row],[Mois fin tâche]])
     -MAX(AD$2+1,Devis[[#This Row],[Mois début tâche]])+1,0)/Devis[[#This Row],[Durée tâche]]</f>
        <v>12</v>
      </c>
      <c r="AF15" s="29">
        <f>MAX(
      MIN(AF$2,Devis[[#This Row],[Mois fin tâche]])
     -MAX(AE$2+1,Devis[[#This Row],[Mois début tâche]])+1,0)/Devis[[#This Row],[Durée tâche]]</f>
        <v>12</v>
      </c>
      <c r="AG15" s="29">
        <f>MAX(
      MIN(AG$2,Devis[[#This Row],[Mois fin tâche]])
     -MAX(AF$2+1,Devis[[#This Row],[Mois début tâche]])+1,0)/Devis[[#This Row],[Durée tâche]]</f>
        <v>0</v>
      </c>
      <c r="AH15" s="29">
        <f>MAX(
      MIN(AH$2,Devis[[#This Row],[Mois fin tâche]])
     -MAX(AG$2+1,Devis[[#This Row],[Mois début tâche]])+1,0)/Devis[[#This Row],[Durée tâche]]</f>
        <v>0</v>
      </c>
      <c r="AI15" s="29">
        <f>MAX(
      MIN(AI$2,Devis[[#This Row],[Mois fin tâche]])
     -MAX(AH$2+1,Devis[[#This Row],[Mois début tâche]])+1,0)/Devis[[#This Row],[Durée tâche]]</f>
        <v>0</v>
      </c>
      <c r="AJ15" s="29">
        <f>MAX(
      MIN(AJ$2,Devis[[#This Row],[Mois fin tâche]])
     -MAX(AI$2+1,Devis[[#This Row],[Mois début tâche]])+1,0)/Devis[[#This Row],[Durée tâche]]</f>
        <v>0</v>
      </c>
      <c r="AK15" s="29">
        <f>MAX(
      MIN(AK$2,Devis[[#This Row],[Mois fin tâche]])
     -MAX(AJ$2+1,Devis[[#This Row],[Mois début tâche]])+1,0)/Devis[[#This Row],[Durée tâche]]</f>
        <v>0</v>
      </c>
    </row>
    <row r="16" spans="1:37" ht="12.5">
      <c r="A16" s="19"/>
      <c r="B16" s="19"/>
      <c r="C16" s="19"/>
      <c r="D16" s="19"/>
      <c r="E16" s="19"/>
      <c r="F16" s="19"/>
      <c r="G16" s="19"/>
      <c r="H16" s="19"/>
      <c r="I16" s="19"/>
      <c r="J16" s="19"/>
      <c r="K16" s="19"/>
      <c r="L16" s="54"/>
      <c r="M16" s="54"/>
      <c r="N16" s="54"/>
      <c r="O16" s="54"/>
      <c r="P16" s="53"/>
      <c r="Q16" s="40" t="str">
        <f>IFERROR(MATCH(Devis[[#This Row],[Partenaire court]],Partenaires[Partenaire court],0),"")</f>
        <v/>
      </c>
      <c r="R16" t="str">
        <f>IFERROR(INDEX(Partenaires[Partenaire],Devis[[#This Row],[ID_Partenaire]]),"")</f>
        <v/>
      </c>
      <c r="S16" t="str">
        <f>IFERROR(INDEX(Partenaires[Catégorie partenaire],Devis[[#This Row],[ID_Partenaire]]),"")</f>
        <v/>
      </c>
      <c r="T16" t="str">
        <f>IFERROR(INDEX(Partenaires[Type de coûts],Devis[[#This Row],[ID_Partenaire]]),"")</f>
        <v/>
      </c>
      <c r="U16">
        <f>SUM(Devis[[#This Row],[Personne.mois cat 1]:[Personne.mois cat 3]])</f>
        <v>0</v>
      </c>
      <c r="V16">
        <f>Devis[[#This Row],[Mois fin tâche]]-Devis[[#This Row],[Mois début tâche]]+1</f>
        <v>1</v>
      </c>
      <c r="W16" s="20">
        <f xml:space="preserve"> IFERROR(ROUND(SUMPRODUCT(INDEX(Partenaires[[Salaire Cat. 1 présenté]:[Salaire Cat. 3 présenté]],Devis[[#This Row],[ID_Partenaire]],),Devis[[#This Row],[Personne.mois cat 1]:[Personne.mois cat 3]]),0),0)</f>
        <v>0</v>
      </c>
      <c r="X16" s="20">
        <f>ROUND(IF(Devis[[#This Row],[Catégorie partenaire]]="labo / non éco", 40%, 20%)*Devis[[#This Row],[Salaires présentés]],0)</f>
        <v>0</v>
      </c>
      <c r="Y16" s="20">
        <f>ROUND(Devis[[#This Row],[Sous-traitance]],0)</f>
        <v>0</v>
      </c>
      <c r="Z16" s="20">
        <f>ROUND(Devis[[#This Row],[Contribution aux amortissements]],0)</f>
        <v>0</v>
      </c>
      <c r="AA16" s="20">
        <f>ROUND(Devis[[#This Row],[Autres dépenses]],0)</f>
        <v>0</v>
      </c>
      <c r="AB16" s="20">
        <f>ROUND(Devis[[#This Row],[Investissements]],0)</f>
        <v>0</v>
      </c>
      <c r="AC16" s="20">
        <f>SUM(Devis[[#This Row],[Salaires présentés]:[Investissements présentés]])</f>
        <v>0</v>
      </c>
      <c r="AD16" s="29">
        <f>MAX(
      MIN(AD$2,Devis[[#This Row],[Mois fin tâche]])
     -MAX(AC$2+1,Devis[[#This Row],[Mois début tâche]])+1,0)/Devis[[#This Row],[Durée tâche]]</f>
        <v>12</v>
      </c>
      <c r="AE16" s="29">
        <f>MAX(
      MIN(AE$2,Devis[[#This Row],[Mois fin tâche]])
     -MAX(AD$2+1,Devis[[#This Row],[Mois début tâche]])+1,0)/Devis[[#This Row],[Durée tâche]]</f>
        <v>12</v>
      </c>
      <c r="AF16" s="29">
        <f>MAX(
      MIN(AF$2,Devis[[#This Row],[Mois fin tâche]])
     -MAX(AE$2+1,Devis[[#This Row],[Mois début tâche]])+1,0)/Devis[[#This Row],[Durée tâche]]</f>
        <v>12</v>
      </c>
      <c r="AG16" s="29">
        <f>MAX(
      MIN(AG$2,Devis[[#This Row],[Mois fin tâche]])
     -MAX(AF$2+1,Devis[[#This Row],[Mois début tâche]])+1,0)/Devis[[#This Row],[Durée tâche]]</f>
        <v>0</v>
      </c>
      <c r="AH16" s="29">
        <f>MAX(
      MIN(AH$2,Devis[[#This Row],[Mois fin tâche]])
     -MAX(AG$2+1,Devis[[#This Row],[Mois début tâche]])+1,0)/Devis[[#This Row],[Durée tâche]]</f>
        <v>0</v>
      </c>
      <c r="AI16" s="29">
        <f>MAX(
      MIN(AI$2,Devis[[#This Row],[Mois fin tâche]])
     -MAX(AH$2+1,Devis[[#This Row],[Mois début tâche]])+1,0)/Devis[[#This Row],[Durée tâche]]</f>
        <v>0</v>
      </c>
      <c r="AJ16" s="29">
        <f>MAX(
      MIN(AJ$2,Devis[[#This Row],[Mois fin tâche]])
     -MAX(AI$2+1,Devis[[#This Row],[Mois début tâche]])+1,0)/Devis[[#This Row],[Durée tâche]]</f>
        <v>0</v>
      </c>
      <c r="AK16" s="29">
        <f>MAX(
      MIN(AK$2,Devis[[#This Row],[Mois fin tâche]])
     -MAX(AJ$2+1,Devis[[#This Row],[Mois début tâche]])+1,0)/Devis[[#This Row],[Durée tâche]]</f>
        <v>0</v>
      </c>
    </row>
    <row r="17" spans="1:37" ht="12.5">
      <c r="A17" s="19"/>
      <c r="B17" s="19"/>
      <c r="C17" s="19"/>
      <c r="D17" s="19"/>
      <c r="E17" s="19"/>
      <c r="F17" s="19"/>
      <c r="G17" s="19"/>
      <c r="H17" s="19"/>
      <c r="I17" s="19"/>
      <c r="J17" s="19"/>
      <c r="K17" s="19"/>
      <c r="L17" s="54"/>
      <c r="M17" s="54"/>
      <c r="N17" s="54"/>
      <c r="O17" s="54"/>
      <c r="P17" s="53"/>
      <c r="Q17" s="40" t="str">
        <f>IFERROR(MATCH(Devis[[#This Row],[Partenaire court]],Partenaires[Partenaire court],0),"")</f>
        <v/>
      </c>
      <c r="R17" t="str">
        <f>IFERROR(INDEX(Partenaires[Partenaire],Devis[[#This Row],[ID_Partenaire]]),"")</f>
        <v/>
      </c>
      <c r="S17" t="str">
        <f>IFERROR(INDEX(Partenaires[Catégorie partenaire],Devis[[#This Row],[ID_Partenaire]]),"")</f>
        <v/>
      </c>
      <c r="T17" t="str">
        <f>IFERROR(INDEX(Partenaires[Type de coûts],Devis[[#This Row],[ID_Partenaire]]),"")</f>
        <v/>
      </c>
      <c r="U17">
        <f>SUM(Devis[[#This Row],[Personne.mois cat 1]:[Personne.mois cat 3]])</f>
        <v>0</v>
      </c>
      <c r="V17">
        <f>Devis[[#This Row],[Mois fin tâche]]-Devis[[#This Row],[Mois début tâche]]+1</f>
        <v>1</v>
      </c>
      <c r="W17" s="20">
        <f xml:space="preserve"> IFERROR(ROUND(SUMPRODUCT(INDEX(Partenaires[[Salaire Cat. 1 présenté]:[Salaire Cat. 3 présenté]],Devis[[#This Row],[ID_Partenaire]],),Devis[[#This Row],[Personne.mois cat 1]:[Personne.mois cat 3]]),0),0)</f>
        <v>0</v>
      </c>
      <c r="X17" s="20">
        <f>ROUND(IF(Devis[[#This Row],[Catégorie partenaire]]="labo / non éco", 40%, 20%)*Devis[[#This Row],[Salaires présentés]],0)</f>
        <v>0</v>
      </c>
      <c r="Y17" s="20">
        <f>ROUND(Devis[[#This Row],[Sous-traitance]],0)</f>
        <v>0</v>
      </c>
      <c r="Z17" s="20">
        <f>ROUND(Devis[[#This Row],[Contribution aux amortissements]],0)</f>
        <v>0</v>
      </c>
      <c r="AA17" s="20">
        <f>ROUND(Devis[[#This Row],[Autres dépenses]],0)</f>
        <v>0</v>
      </c>
      <c r="AB17" s="20">
        <f>ROUND(Devis[[#This Row],[Investissements]],0)</f>
        <v>0</v>
      </c>
      <c r="AC17" s="20">
        <f>SUM(Devis[[#This Row],[Salaires présentés]:[Investissements présentés]])</f>
        <v>0</v>
      </c>
      <c r="AD17" s="29">
        <f>MAX(
      MIN(AD$2,Devis[[#This Row],[Mois fin tâche]])
     -MAX(AC$2+1,Devis[[#This Row],[Mois début tâche]])+1,0)/Devis[[#This Row],[Durée tâche]]</f>
        <v>12</v>
      </c>
      <c r="AE17" s="29">
        <f>MAX(
      MIN(AE$2,Devis[[#This Row],[Mois fin tâche]])
     -MAX(AD$2+1,Devis[[#This Row],[Mois début tâche]])+1,0)/Devis[[#This Row],[Durée tâche]]</f>
        <v>12</v>
      </c>
      <c r="AF17" s="29">
        <f>MAX(
      MIN(AF$2,Devis[[#This Row],[Mois fin tâche]])
     -MAX(AE$2+1,Devis[[#This Row],[Mois début tâche]])+1,0)/Devis[[#This Row],[Durée tâche]]</f>
        <v>12</v>
      </c>
      <c r="AG17" s="29">
        <f>MAX(
      MIN(AG$2,Devis[[#This Row],[Mois fin tâche]])
     -MAX(AF$2+1,Devis[[#This Row],[Mois début tâche]])+1,0)/Devis[[#This Row],[Durée tâche]]</f>
        <v>0</v>
      </c>
      <c r="AH17" s="29">
        <f>MAX(
      MIN(AH$2,Devis[[#This Row],[Mois fin tâche]])
     -MAX(AG$2+1,Devis[[#This Row],[Mois début tâche]])+1,0)/Devis[[#This Row],[Durée tâche]]</f>
        <v>0</v>
      </c>
      <c r="AI17" s="29">
        <f>MAX(
      MIN(AI$2,Devis[[#This Row],[Mois fin tâche]])
     -MAX(AH$2+1,Devis[[#This Row],[Mois début tâche]])+1,0)/Devis[[#This Row],[Durée tâche]]</f>
        <v>0</v>
      </c>
      <c r="AJ17" s="29">
        <f>MAX(
      MIN(AJ$2,Devis[[#This Row],[Mois fin tâche]])
     -MAX(AI$2+1,Devis[[#This Row],[Mois début tâche]])+1,0)/Devis[[#This Row],[Durée tâche]]</f>
        <v>0</v>
      </c>
      <c r="AK17" s="29">
        <f>MAX(
      MIN(AK$2,Devis[[#This Row],[Mois fin tâche]])
     -MAX(AJ$2+1,Devis[[#This Row],[Mois début tâche]])+1,0)/Devis[[#This Row],[Durée tâche]]</f>
        <v>0</v>
      </c>
    </row>
    <row r="18" spans="1:37" ht="12.5">
      <c r="A18" s="19"/>
      <c r="B18" s="19"/>
      <c r="C18" s="19"/>
      <c r="D18" s="19"/>
      <c r="E18" s="19"/>
      <c r="F18" s="19"/>
      <c r="G18" s="19"/>
      <c r="H18" s="19"/>
      <c r="I18" s="19"/>
      <c r="J18" s="19"/>
      <c r="K18" s="19"/>
      <c r="L18" s="54"/>
      <c r="M18" s="54"/>
      <c r="N18" s="54"/>
      <c r="O18" s="54"/>
      <c r="P18" s="53"/>
      <c r="Q18" s="40" t="str">
        <f>IFERROR(MATCH(Devis[[#This Row],[Partenaire court]],Partenaires[Partenaire court],0),"")</f>
        <v/>
      </c>
      <c r="R18" t="str">
        <f>IFERROR(INDEX(Partenaires[Partenaire],Devis[[#This Row],[ID_Partenaire]]),"")</f>
        <v/>
      </c>
      <c r="S18" t="str">
        <f>IFERROR(INDEX(Partenaires[Catégorie partenaire],Devis[[#This Row],[ID_Partenaire]]),"")</f>
        <v/>
      </c>
      <c r="T18" t="str">
        <f>IFERROR(INDEX(Partenaires[Type de coûts],Devis[[#This Row],[ID_Partenaire]]),"")</f>
        <v/>
      </c>
      <c r="U18">
        <f>SUM(Devis[[#This Row],[Personne.mois cat 1]:[Personne.mois cat 3]])</f>
        <v>0</v>
      </c>
      <c r="V18">
        <f>Devis[[#This Row],[Mois fin tâche]]-Devis[[#This Row],[Mois début tâche]]+1</f>
        <v>1</v>
      </c>
      <c r="W18" s="20">
        <f xml:space="preserve"> IFERROR(ROUND(SUMPRODUCT(INDEX(Partenaires[[Salaire Cat. 1 présenté]:[Salaire Cat. 3 présenté]],Devis[[#This Row],[ID_Partenaire]],),Devis[[#This Row],[Personne.mois cat 1]:[Personne.mois cat 3]]),0),0)</f>
        <v>0</v>
      </c>
      <c r="X18" s="20">
        <f>ROUND(IF(Devis[[#This Row],[Catégorie partenaire]]="labo / non éco", 40%, 20%)*Devis[[#This Row],[Salaires présentés]],0)</f>
        <v>0</v>
      </c>
      <c r="Y18" s="20">
        <f>ROUND(Devis[[#This Row],[Sous-traitance]],0)</f>
        <v>0</v>
      </c>
      <c r="Z18" s="20">
        <f>ROUND(Devis[[#This Row],[Contribution aux amortissements]],0)</f>
        <v>0</v>
      </c>
      <c r="AA18" s="20">
        <f>ROUND(Devis[[#This Row],[Autres dépenses]],0)</f>
        <v>0</v>
      </c>
      <c r="AB18" s="20">
        <f>ROUND(Devis[[#This Row],[Investissements]],0)</f>
        <v>0</v>
      </c>
      <c r="AC18" s="20">
        <f>SUM(Devis[[#This Row],[Salaires présentés]:[Investissements présentés]])</f>
        <v>0</v>
      </c>
      <c r="AD18" s="29">
        <f>MAX(
      MIN(AD$2,Devis[[#This Row],[Mois fin tâche]])
     -MAX(AC$2+1,Devis[[#This Row],[Mois début tâche]])+1,0)/Devis[[#This Row],[Durée tâche]]</f>
        <v>12</v>
      </c>
      <c r="AE18" s="29">
        <f>MAX(
      MIN(AE$2,Devis[[#This Row],[Mois fin tâche]])
     -MAX(AD$2+1,Devis[[#This Row],[Mois début tâche]])+1,0)/Devis[[#This Row],[Durée tâche]]</f>
        <v>12</v>
      </c>
      <c r="AF18" s="29">
        <f>MAX(
      MIN(AF$2,Devis[[#This Row],[Mois fin tâche]])
     -MAX(AE$2+1,Devis[[#This Row],[Mois début tâche]])+1,0)/Devis[[#This Row],[Durée tâche]]</f>
        <v>12</v>
      </c>
      <c r="AG18" s="29">
        <f>MAX(
      MIN(AG$2,Devis[[#This Row],[Mois fin tâche]])
     -MAX(AF$2+1,Devis[[#This Row],[Mois début tâche]])+1,0)/Devis[[#This Row],[Durée tâche]]</f>
        <v>0</v>
      </c>
      <c r="AH18" s="29">
        <f>MAX(
      MIN(AH$2,Devis[[#This Row],[Mois fin tâche]])
     -MAX(AG$2+1,Devis[[#This Row],[Mois début tâche]])+1,0)/Devis[[#This Row],[Durée tâche]]</f>
        <v>0</v>
      </c>
      <c r="AI18" s="29">
        <f>MAX(
      MIN(AI$2,Devis[[#This Row],[Mois fin tâche]])
     -MAX(AH$2+1,Devis[[#This Row],[Mois début tâche]])+1,0)/Devis[[#This Row],[Durée tâche]]</f>
        <v>0</v>
      </c>
      <c r="AJ18" s="29">
        <f>MAX(
      MIN(AJ$2,Devis[[#This Row],[Mois fin tâche]])
     -MAX(AI$2+1,Devis[[#This Row],[Mois début tâche]])+1,0)/Devis[[#This Row],[Durée tâche]]</f>
        <v>0</v>
      </c>
      <c r="AK18" s="29">
        <f>MAX(
      MIN(AK$2,Devis[[#This Row],[Mois fin tâche]])
     -MAX(AJ$2+1,Devis[[#This Row],[Mois début tâche]])+1,0)/Devis[[#This Row],[Durée tâche]]</f>
        <v>0</v>
      </c>
    </row>
    <row r="19" spans="1:37" ht="12.5">
      <c r="A19" s="19"/>
      <c r="B19" s="19"/>
      <c r="C19" s="19"/>
      <c r="D19" s="19"/>
      <c r="E19" s="19"/>
      <c r="F19" s="19"/>
      <c r="G19" s="19"/>
      <c r="H19" s="19"/>
      <c r="I19" s="19"/>
      <c r="J19" s="19"/>
      <c r="K19" s="19"/>
      <c r="L19" s="54"/>
      <c r="M19" s="54"/>
      <c r="N19" s="54"/>
      <c r="O19" s="54"/>
      <c r="P19" s="53"/>
      <c r="Q19" s="40" t="str">
        <f>IFERROR(MATCH(Devis[[#This Row],[Partenaire court]],Partenaires[Partenaire court],0),"")</f>
        <v/>
      </c>
      <c r="R19" t="str">
        <f>IFERROR(INDEX(Partenaires[Partenaire],Devis[[#This Row],[ID_Partenaire]]),"")</f>
        <v/>
      </c>
      <c r="S19" t="str">
        <f>IFERROR(INDEX(Partenaires[Catégorie partenaire],Devis[[#This Row],[ID_Partenaire]]),"")</f>
        <v/>
      </c>
      <c r="T19" t="str">
        <f>IFERROR(INDEX(Partenaires[Type de coûts],Devis[[#This Row],[ID_Partenaire]]),"")</f>
        <v/>
      </c>
      <c r="U19">
        <f>SUM(Devis[[#This Row],[Personne.mois cat 1]:[Personne.mois cat 3]])</f>
        <v>0</v>
      </c>
      <c r="V19">
        <f>Devis[[#This Row],[Mois fin tâche]]-Devis[[#This Row],[Mois début tâche]]+1</f>
        <v>1</v>
      </c>
      <c r="W19" s="20">
        <f xml:space="preserve"> IFERROR(ROUND(SUMPRODUCT(INDEX(Partenaires[[Salaire Cat. 1 présenté]:[Salaire Cat. 3 présenté]],Devis[[#This Row],[ID_Partenaire]],),Devis[[#This Row],[Personne.mois cat 1]:[Personne.mois cat 3]]),0),0)</f>
        <v>0</v>
      </c>
      <c r="X19" s="20">
        <f>ROUND(IF(Devis[[#This Row],[Catégorie partenaire]]="labo / non éco", 40%, 20%)*Devis[[#This Row],[Salaires présentés]],0)</f>
        <v>0</v>
      </c>
      <c r="Y19" s="20">
        <f>ROUND(Devis[[#This Row],[Sous-traitance]],0)</f>
        <v>0</v>
      </c>
      <c r="Z19" s="20">
        <f>ROUND(Devis[[#This Row],[Contribution aux amortissements]],0)</f>
        <v>0</v>
      </c>
      <c r="AA19" s="20">
        <f>ROUND(Devis[[#This Row],[Autres dépenses]],0)</f>
        <v>0</v>
      </c>
      <c r="AB19" s="20">
        <f>ROUND(Devis[[#This Row],[Investissements]],0)</f>
        <v>0</v>
      </c>
      <c r="AC19" s="20">
        <f>SUM(Devis[[#This Row],[Salaires présentés]:[Investissements présentés]])</f>
        <v>0</v>
      </c>
      <c r="AD19" s="29">
        <f>MAX(
      MIN(AD$2,Devis[[#This Row],[Mois fin tâche]])
     -MAX(AC$2+1,Devis[[#This Row],[Mois début tâche]])+1,0)/Devis[[#This Row],[Durée tâche]]</f>
        <v>12</v>
      </c>
      <c r="AE19" s="29">
        <f>MAX(
      MIN(AE$2,Devis[[#This Row],[Mois fin tâche]])
     -MAX(AD$2+1,Devis[[#This Row],[Mois début tâche]])+1,0)/Devis[[#This Row],[Durée tâche]]</f>
        <v>12</v>
      </c>
      <c r="AF19" s="29">
        <f>MAX(
      MIN(AF$2,Devis[[#This Row],[Mois fin tâche]])
     -MAX(AE$2+1,Devis[[#This Row],[Mois début tâche]])+1,0)/Devis[[#This Row],[Durée tâche]]</f>
        <v>12</v>
      </c>
      <c r="AG19" s="29">
        <f>MAX(
      MIN(AG$2,Devis[[#This Row],[Mois fin tâche]])
     -MAX(AF$2+1,Devis[[#This Row],[Mois début tâche]])+1,0)/Devis[[#This Row],[Durée tâche]]</f>
        <v>0</v>
      </c>
      <c r="AH19" s="29">
        <f>MAX(
      MIN(AH$2,Devis[[#This Row],[Mois fin tâche]])
     -MAX(AG$2+1,Devis[[#This Row],[Mois début tâche]])+1,0)/Devis[[#This Row],[Durée tâche]]</f>
        <v>0</v>
      </c>
      <c r="AI19" s="29">
        <f>MAX(
      MIN(AI$2,Devis[[#This Row],[Mois fin tâche]])
     -MAX(AH$2+1,Devis[[#This Row],[Mois début tâche]])+1,0)/Devis[[#This Row],[Durée tâche]]</f>
        <v>0</v>
      </c>
      <c r="AJ19" s="29">
        <f>MAX(
      MIN(AJ$2,Devis[[#This Row],[Mois fin tâche]])
     -MAX(AI$2+1,Devis[[#This Row],[Mois début tâche]])+1,0)/Devis[[#This Row],[Durée tâche]]</f>
        <v>0</v>
      </c>
      <c r="AK19" s="29">
        <f>MAX(
      MIN(AK$2,Devis[[#This Row],[Mois fin tâche]])
     -MAX(AJ$2+1,Devis[[#This Row],[Mois début tâche]])+1,0)/Devis[[#This Row],[Durée tâche]]</f>
        <v>0</v>
      </c>
    </row>
    <row r="20" spans="1:37" ht="12.75" customHeight="1">
      <c r="A20" s="34"/>
      <c r="B20" s="34"/>
      <c r="C20" s="35"/>
      <c r="D20" s="36"/>
      <c r="E20" s="36"/>
      <c r="F20" s="35">
        <f>SUBTOTAL(105,Devis[Mois début tâche])</f>
        <v>0</v>
      </c>
      <c r="G20" s="35">
        <f>SUBTOTAL(104,Devis[Mois fin tâche])</f>
        <v>0</v>
      </c>
      <c r="H20" s="36">
        <f t="array" ref="H20">SUMPRODUCT((Devis[Livrable]&lt;&gt;"")/COUNTIF(Devis[Livrable],Devis[Livrable]&amp;""))</f>
        <v>0</v>
      </c>
      <c r="I20" s="37">
        <f>SUBTOTAL(109,Devis[Personne.mois cat 1])</f>
        <v>0</v>
      </c>
      <c r="J20" s="37">
        <f>SUBTOTAL(109,Devis[Personne.mois cat 2])</f>
        <v>0</v>
      </c>
      <c r="K20" s="37">
        <f>SUBTOTAL(109,Devis[Personne.mois cat 3])</f>
        <v>0</v>
      </c>
      <c r="L20" s="28">
        <f>SUBTOTAL(109,Devis[Sous-traitance])</f>
        <v>0</v>
      </c>
      <c r="M20" s="28">
        <f>SUBTOTAL(109,Devis[Contribution aux amortissements])</f>
        <v>0</v>
      </c>
      <c r="N20" s="28">
        <f>SUBTOTAL(109,Devis[Autres dépenses])</f>
        <v>0</v>
      </c>
      <c r="O20" s="38">
        <f>SUBTOTAL(109,Devis[Investissements])</f>
        <v>0</v>
      </c>
      <c r="P20" s="42"/>
      <c r="Q20" s="8"/>
      <c r="R20" s="8"/>
      <c r="S20" s="8"/>
      <c r="T20" s="8"/>
      <c r="U20" s="39">
        <f>SUBTOTAL(109,Devis[Total personne.mois])</f>
        <v>0</v>
      </c>
      <c r="V20" s="39"/>
      <c r="W20" s="20">
        <f>SUBTOTAL(109,Devis[Salaires présentés])</f>
        <v>0</v>
      </c>
      <c r="X20" s="20">
        <f>SUBTOTAL(109,Devis[Frais généraux présentés])</f>
        <v>0</v>
      </c>
      <c r="Y20" s="20">
        <f>SUBTOTAL(109,Devis[Sous-traitance présentée])</f>
        <v>0</v>
      </c>
      <c r="Z20" s="20">
        <f>SUBTOTAL(109,Devis[Contribution aux amortissements présentés])</f>
        <v>0</v>
      </c>
      <c r="AA20" s="20">
        <f>SUBTOTAL(109,Devis[Autres dépenses présentées])</f>
        <v>0</v>
      </c>
      <c r="AB20" s="20"/>
      <c r="AC20" s="20">
        <f>SUBTOTAL(109,Devis[Coûts présentés])</f>
        <v>0</v>
      </c>
      <c r="AD20" s="20"/>
      <c r="AE20" s="20"/>
      <c r="AF20" s="20"/>
      <c r="AG20" s="20"/>
      <c r="AH20" s="20"/>
      <c r="AI20" s="20"/>
      <c r="AJ20" s="20"/>
      <c r="AK20" s="20"/>
    </row>
  </sheetData>
  <sheetProtection autoFilter="0" pivotTables="0"/>
  <dataConsolidate/>
  <phoneticPr fontId="7" type="noConversion"/>
  <dataValidations count="5">
    <dataValidation type="decimal" operator="greaterThanOrEqual" allowBlank="1" showInputMessage="1" showErrorMessage="1" error="Valeur numérique positive et colonne 'investissements' vide_x000a_" sqref="I4:K19" xr:uid="{00000000-0002-0000-0400-000001000000}">
      <formula1>0</formula1>
    </dataValidation>
    <dataValidation type="list" allowBlank="1" showInputMessage="1" showErrorMessage="1" sqref="P4:P19" xr:uid="{7A66A073-6D72-4DAB-A8EB-9D68AFE62B59}">
      <formula1>"RI,DE,ADM,Environnement,Autre"</formula1>
    </dataValidation>
    <dataValidation type="whole" allowBlank="1" showInputMessage="1" showErrorMessage="1" errorTitle="Saisie incorrecte" error="Merci de ne rentrer que des montants entiers." sqref="L4:O19" xr:uid="{F709C539-2CFC-490B-9BE1-91A631684134}">
      <formula1>0</formula1>
      <formula2>999999999999999</formula2>
    </dataValidation>
    <dataValidation type="whole" allowBlank="1" showInputMessage="1" showErrorMessage="1" errorTitle="Erreur de saisie de mois" error="Entrer un entier de 1 à 120" sqref="F4:G19" xr:uid="{EA5E91B0-CF69-4F7C-A365-2625390C66D4}">
      <formula1>1</formula1>
      <formula2>120</formula2>
    </dataValidation>
    <dataValidation type="whole" allowBlank="1" showInputMessage="1" showErrorMessage="1" sqref="A4:A19" xr:uid="{DBBD46FD-1F00-4BB7-9EB4-F334F570B613}">
      <formula1>0</formula1>
      <formula2>20</formula2>
    </dataValidation>
  </dataValidations>
  <pageMargins left="0.78740157480314965" right="0.78740157480314965" top="0.98425196850393704" bottom="0.98425196850393704" header="0.51181102362204722" footer="0.51181102362204722"/>
  <pageSetup paperSize="9" scale="14" fitToHeight="30" orientation="portrait" r:id="rId1"/>
  <headerFooter alignWithMargins="0">
    <oddHeader>&amp;F</oddHeader>
    <oddFooter>&amp;L_x000D_&amp;1#&amp;"Calibri"&amp;10&amp;KFF0000 Interne&amp;RPage &amp;P</oddFooter>
  </headerFooter>
  <legacyDrawing r:id="rId2"/>
  <tableParts count="1">
    <tablePart r:id="rId3"/>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Feuil2911">
    <tabColor rgb="FFFF0000"/>
  </sheetPr>
  <dimension ref="A1:K19"/>
  <sheetViews>
    <sheetView workbookViewId="0"/>
  </sheetViews>
  <sheetFormatPr baseColWidth="10" defaultRowHeight="12.75" customHeight="1"/>
  <cols>
    <col min="2" max="2" width="30.26953125" customWidth="1"/>
    <col min="3" max="3" width="15" customWidth="1"/>
    <col min="4" max="4" width="14.54296875" customWidth="1"/>
    <col min="5" max="10" width="12.7265625" customWidth="1"/>
    <col min="11" max="11" width="13.81640625" customWidth="1"/>
    <col min="12" max="12" width="11.453125" customWidth="1"/>
  </cols>
  <sheetData>
    <row r="1" spans="1:11" ht="12.75" customHeight="1">
      <c r="B1" s="12" t="s">
        <v>26</v>
      </c>
      <c r="C1" s="51" t="s">
        <v>21</v>
      </c>
      <c r="D1" s="12" t="s">
        <v>43</v>
      </c>
      <c r="E1" s="12">
        <f>MATCH($C$1,INDEX(Devis[#Headers],1,0),0)</f>
        <v>29</v>
      </c>
    </row>
    <row r="2" spans="1:11" ht="12.75" customHeight="1">
      <c r="C2" s="33"/>
      <c r="D2" s="33"/>
      <c r="E2" s="33"/>
      <c r="F2" s="33"/>
      <c r="G2" s="33"/>
      <c r="H2" s="33"/>
      <c r="I2" s="33"/>
      <c r="J2" s="33"/>
    </row>
    <row r="3" spans="1:11" ht="12.75" customHeight="1">
      <c r="A3" s="8" t="s">
        <v>59</v>
      </c>
      <c r="B3" s="67" t="s">
        <v>2</v>
      </c>
      <c r="C3" s="67" t="s">
        <v>34</v>
      </c>
      <c r="D3" s="67" t="s">
        <v>35</v>
      </c>
      <c r="E3" s="67" t="s">
        <v>36</v>
      </c>
      <c r="F3" s="67" t="s">
        <v>37</v>
      </c>
      <c r="G3" s="67" t="s">
        <v>38</v>
      </c>
      <c r="H3" s="67" t="s">
        <v>39</v>
      </c>
      <c r="I3" s="67" t="s">
        <v>40</v>
      </c>
      <c r="J3" s="67" t="s">
        <v>41</v>
      </c>
      <c r="K3" s="67" t="s">
        <v>17</v>
      </c>
    </row>
    <row r="4" spans="1:11" ht="12.75" customHeight="1">
      <c r="A4">
        <v>1</v>
      </c>
      <c r="B4" s="18">
        <f>IFERROR(INDEX(Partenaires[Partenaire], $A4),"")</f>
        <v>0</v>
      </c>
      <c r="C4" s="20" cm="1">
        <f t="array" ref="C4:J18">MMULT(--(TRANSPOSE(Devis[Partenaire])=B4:B18),INDEX(Devis[],,$E$1)*Devis[[EC1]:[EC8]])</f>
        <v>0</v>
      </c>
      <c r="D4" s="20">
        <v>0</v>
      </c>
      <c r="E4" s="20">
        <v>0</v>
      </c>
      <c r="F4" s="20">
        <v>0</v>
      </c>
      <c r="G4" s="20">
        <v>0</v>
      </c>
      <c r="H4" s="20">
        <v>0</v>
      </c>
      <c r="I4" s="20">
        <v>0</v>
      </c>
      <c r="J4" s="20">
        <v>0</v>
      </c>
      <c r="K4" s="30">
        <f t="shared" ref="K4:K18" si="0">SUM(C4:J4)</f>
        <v>0</v>
      </c>
    </row>
    <row r="5" spans="1:11" ht="12" customHeight="1">
      <c r="A5">
        <v>2</v>
      </c>
      <c r="B5" s="18">
        <f>IFERROR(INDEX(Partenaires[Partenaire], $A5),"")</f>
        <v>0</v>
      </c>
      <c r="C5" s="20">
        <v>0</v>
      </c>
      <c r="D5" s="20">
        <v>0</v>
      </c>
      <c r="E5" s="20">
        <v>0</v>
      </c>
      <c r="F5" s="20">
        <v>0</v>
      </c>
      <c r="G5" s="20">
        <v>0</v>
      </c>
      <c r="H5" s="20">
        <v>0</v>
      </c>
      <c r="I5" s="20">
        <v>0</v>
      </c>
      <c r="J5" s="20">
        <v>0</v>
      </c>
      <c r="K5" s="30">
        <f t="shared" si="0"/>
        <v>0</v>
      </c>
    </row>
    <row r="6" spans="1:11" ht="12" customHeight="1">
      <c r="A6">
        <v>3</v>
      </c>
      <c r="B6" s="18">
        <f>IFERROR(INDEX(Partenaires[Partenaire], $A6),"")</f>
        <v>0</v>
      </c>
      <c r="C6" s="20">
        <v>0</v>
      </c>
      <c r="D6" s="20">
        <v>0</v>
      </c>
      <c r="E6" s="20">
        <v>0</v>
      </c>
      <c r="F6" s="20">
        <v>0</v>
      </c>
      <c r="G6" s="20">
        <v>0</v>
      </c>
      <c r="H6" s="20">
        <v>0</v>
      </c>
      <c r="I6" s="20">
        <v>0</v>
      </c>
      <c r="J6" s="20">
        <v>0</v>
      </c>
      <c r="K6" s="30">
        <f t="shared" si="0"/>
        <v>0</v>
      </c>
    </row>
    <row r="7" spans="1:11" ht="12.75" customHeight="1">
      <c r="A7">
        <v>4</v>
      </c>
      <c r="B7" s="18">
        <f>IFERROR(INDEX(Partenaires[Partenaire], $A7),"")</f>
        <v>0</v>
      </c>
      <c r="C7" s="20">
        <v>0</v>
      </c>
      <c r="D7" s="20">
        <v>0</v>
      </c>
      <c r="E7" s="20">
        <v>0</v>
      </c>
      <c r="F7" s="20">
        <v>0</v>
      </c>
      <c r="G7" s="20">
        <v>0</v>
      </c>
      <c r="H7" s="20">
        <v>0</v>
      </c>
      <c r="I7" s="20">
        <v>0</v>
      </c>
      <c r="J7" s="20">
        <v>0</v>
      </c>
      <c r="K7" s="30">
        <f t="shared" si="0"/>
        <v>0</v>
      </c>
    </row>
    <row r="8" spans="1:11" ht="12.75" customHeight="1">
      <c r="A8">
        <v>5</v>
      </c>
      <c r="B8" s="18">
        <f>IFERROR(INDEX(Partenaires[Partenaire], $A8),"")</f>
        <v>0</v>
      </c>
      <c r="C8" s="20">
        <v>0</v>
      </c>
      <c r="D8" s="20">
        <v>0</v>
      </c>
      <c r="E8" s="20">
        <v>0</v>
      </c>
      <c r="F8" s="20">
        <v>0</v>
      </c>
      <c r="G8" s="20">
        <v>0</v>
      </c>
      <c r="H8" s="20">
        <v>0</v>
      </c>
      <c r="I8" s="20">
        <v>0</v>
      </c>
      <c r="J8" s="20">
        <v>0</v>
      </c>
      <c r="K8" s="30">
        <f t="shared" si="0"/>
        <v>0</v>
      </c>
    </row>
    <row r="9" spans="1:11" ht="12.75" customHeight="1">
      <c r="A9">
        <v>6</v>
      </c>
      <c r="B9" s="18" t="str">
        <f>IFERROR(INDEX(Partenaires[Partenaire], $A9),"")</f>
        <v/>
      </c>
      <c r="C9" s="20">
        <v>0</v>
      </c>
      <c r="D9" s="20">
        <v>0</v>
      </c>
      <c r="E9" s="20">
        <v>0</v>
      </c>
      <c r="F9" s="20">
        <v>0</v>
      </c>
      <c r="G9" s="20">
        <v>0</v>
      </c>
      <c r="H9" s="20">
        <v>0</v>
      </c>
      <c r="I9" s="20">
        <v>0</v>
      </c>
      <c r="J9" s="20">
        <v>0</v>
      </c>
      <c r="K9" s="30">
        <f t="shared" si="0"/>
        <v>0</v>
      </c>
    </row>
    <row r="10" spans="1:11" ht="12.75" customHeight="1">
      <c r="A10">
        <v>7</v>
      </c>
      <c r="B10" s="18" t="str">
        <f>IFERROR(INDEX(Partenaires[Partenaire], $A10),"")</f>
        <v/>
      </c>
      <c r="C10" s="20">
        <v>0</v>
      </c>
      <c r="D10" s="20">
        <v>0</v>
      </c>
      <c r="E10" s="20">
        <v>0</v>
      </c>
      <c r="F10" s="20">
        <v>0</v>
      </c>
      <c r="G10" s="20">
        <v>0</v>
      </c>
      <c r="H10" s="20">
        <v>0</v>
      </c>
      <c r="I10" s="20">
        <v>0</v>
      </c>
      <c r="J10" s="20">
        <v>0</v>
      </c>
      <c r="K10" s="30">
        <f t="shared" si="0"/>
        <v>0</v>
      </c>
    </row>
    <row r="11" spans="1:11" ht="12.75" customHeight="1">
      <c r="A11">
        <v>8</v>
      </c>
      <c r="B11" s="18" t="str">
        <f>IFERROR(INDEX(Partenaires[Partenaire], $A11),"")</f>
        <v/>
      </c>
      <c r="C11" s="20">
        <v>0</v>
      </c>
      <c r="D11" s="20">
        <v>0</v>
      </c>
      <c r="E11" s="20">
        <v>0</v>
      </c>
      <c r="F11" s="20">
        <v>0</v>
      </c>
      <c r="G11" s="20">
        <v>0</v>
      </c>
      <c r="H11" s="20">
        <v>0</v>
      </c>
      <c r="I11" s="20">
        <v>0</v>
      </c>
      <c r="J11" s="20">
        <v>0</v>
      </c>
      <c r="K11" s="30">
        <f t="shared" si="0"/>
        <v>0</v>
      </c>
    </row>
    <row r="12" spans="1:11" ht="12.75" customHeight="1">
      <c r="A12">
        <v>9</v>
      </c>
      <c r="B12" s="18" t="str">
        <f>IFERROR(INDEX(Partenaires[Partenaire], $A12),"")</f>
        <v/>
      </c>
      <c r="C12" s="20">
        <v>0</v>
      </c>
      <c r="D12" s="20">
        <v>0</v>
      </c>
      <c r="E12" s="20">
        <v>0</v>
      </c>
      <c r="F12" s="20">
        <v>0</v>
      </c>
      <c r="G12" s="20">
        <v>0</v>
      </c>
      <c r="H12" s="20">
        <v>0</v>
      </c>
      <c r="I12" s="20">
        <v>0</v>
      </c>
      <c r="J12" s="20">
        <v>0</v>
      </c>
      <c r="K12" s="30">
        <f t="shared" si="0"/>
        <v>0</v>
      </c>
    </row>
    <row r="13" spans="1:11" ht="12.75" customHeight="1">
      <c r="A13">
        <v>10</v>
      </c>
      <c r="B13" s="18" t="str">
        <f>IFERROR(INDEX(Partenaires[Partenaire], $A13),"")</f>
        <v/>
      </c>
      <c r="C13" s="20">
        <v>0</v>
      </c>
      <c r="D13" s="20">
        <v>0</v>
      </c>
      <c r="E13" s="20">
        <v>0</v>
      </c>
      <c r="F13" s="20">
        <v>0</v>
      </c>
      <c r="G13" s="20">
        <v>0</v>
      </c>
      <c r="H13" s="20">
        <v>0</v>
      </c>
      <c r="I13" s="20">
        <v>0</v>
      </c>
      <c r="J13" s="20">
        <v>0</v>
      </c>
      <c r="K13" s="30">
        <f t="shared" si="0"/>
        <v>0</v>
      </c>
    </row>
    <row r="14" spans="1:11" ht="12.75" customHeight="1">
      <c r="A14">
        <v>11</v>
      </c>
      <c r="B14" s="18" t="str">
        <f>IFERROR(INDEX(Partenaires[Partenaire], $A14),"")</f>
        <v/>
      </c>
      <c r="C14" s="20">
        <v>0</v>
      </c>
      <c r="D14" s="20">
        <v>0</v>
      </c>
      <c r="E14" s="20">
        <v>0</v>
      </c>
      <c r="F14" s="20">
        <v>0</v>
      </c>
      <c r="G14" s="20">
        <v>0</v>
      </c>
      <c r="H14" s="20">
        <v>0</v>
      </c>
      <c r="I14" s="20">
        <v>0</v>
      </c>
      <c r="J14" s="20">
        <v>0</v>
      </c>
      <c r="K14" s="30">
        <f t="shared" si="0"/>
        <v>0</v>
      </c>
    </row>
    <row r="15" spans="1:11" ht="12.75" customHeight="1">
      <c r="A15">
        <v>12</v>
      </c>
      <c r="B15" s="18" t="str">
        <f>IFERROR(INDEX(Partenaires[Partenaire], $A15),"")</f>
        <v/>
      </c>
      <c r="C15" s="20">
        <v>0</v>
      </c>
      <c r="D15" s="20">
        <v>0</v>
      </c>
      <c r="E15" s="20">
        <v>0</v>
      </c>
      <c r="F15" s="20">
        <v>0</v>
      </c>
      <c r="G15" s="20">
        <v>0</v>
      </c>
      <c r="H15" s="20">
        <v>0</v>
      </c>
      <c r="I15" s="20">
        <v>0</v>
      </c>
      <c r="J15" s="20">
        <v>0</v>
      </c>
      <c r="K15" s="30">
        <f t="shared" si="0"/>
        <v>0</v>
      </c>
    </row>
    <row r="16" spans="1:11" ht="12.75" customHeight="1">
      <c r="A16">
        <v>13</v>
      </c>
      <c r="B16" s="18" t="str">
        <f>IFERROR(INDEX(Partenaires[Partenaire], $A16),"")</f>
        <v/>
      </c>
      <c r="C16" s="20">
        <v>0</v>
      </c>
      <c r="D16" s="20">
        <v>0</v>
      </c>
      <c r="E16" s="20">
        <v>0</v>
      </c>
      <c r="F16" s="20">
        <v>0</v>
      </c>
      <c r="G16" s="20">
        <v>0</v>
      </c>
      <c r="H16" s="20">
        <v>0</v>
      </c>
      <c r="I16" s="20">
        <v>0</v>
      </c>
      <c r="J16" s="20">
        <v>0</v>
      </c>
      <c r="K16" s="30">
        <f t="shared" si="0"/>
        <v>0</v>
      </c>
    </row>
    <row r="17" spans="1:11" ht="12.75" customHeight="1">
      <c r="A17">
        <v>14</v>
      </c>
      <c r="B17" s="18" t="str">
        <f>IFERROR(INDEX(Partenaires[Partenaire], $A17),"")</f>
        <v/>
      </c>
      <c r="C17" s="20">
        <v>0</v>
      </c>
      <c r="D17" s="20">
        <v>0</v>
      </c>
      <c r="E17" s="20">
        <v>0</v>
      </c>
      <c r="F17" s="20">
        <v>0</v>
      </c>
      <c r="G17" s="20">
        <v>0</v>
      </c>
      <c r="H17" s="20">
        <v>0</v>
      </c>
      <c r="I17" s="20">
        <v>0</v>
      </c>
      <c r="J17" s="20">
        <v>0</v>
      </c>
      <c r="K17" s="30">
        <f t="shared" si="0"/>
        <v>0</v>
      </c>
    </row>
    <row r="18" spans="1:11" ht="12.75" customHeight="1">
      <c r="A18">
        <v>15</v>
      </c>
      <c r="B18" s="18" t="str">
        <f>IFERROR(INDEX(Partenaires[Partenaire], $A18),"")</f>
        <v/>
      </c>
      <c r="C18" s="20">
        <v>0</v>
      </c>
      <c r="D18" s="20">
        <v>0</v>
      </c>
      <c r="E18" s="20">
        <v>0</v>
      </c>
      <c r="F18" s="20">
        <v>0</v>
      </c>
      <c r="G18" s="20">
        <v>0</v>
      </c>
      <c r="H18" s="20">
        <v>0</v>
      </c>
      <c r="I18" s="20">
        <v>0</v>
      </c>
      <c r="J18" s="20">
        <v>0</v>
      </c>
      <c r="K18" s="30">
        <f t="shared" si="0"/>
        <v>0</v>
      </c>
    </row>
    <row r="19" spans="1:11" ht="12.75" customHeight="1">
      <c r="B19" s="67" t="s">
        <v>17</v>
      </c>
      <c r="C19" s="68">
        <f>SUM(C4:C18)</f>
        <v>0</v>
      </c>
      <c r="D19" s="68">
        <f t="shared" ref="D19:J19" si="1">SUM(D4:D18)</f>
        <v>0</v>
      </c>
      <c r="E19" s="68">
        <f t="shared" si="1"/>
        <v>0</v>
      </c>
      <c r="F19" s="68">
        <f t="shared" si="1"/>
        <v>0</v>
      </c>
      <c r="G19" s="68">
        <f t="shared" si="1"/>
        <v>0</v>
      </c>
      <c r="H19" s="68">
        <f t="shared" si="1"/>
        <v>0</v>
      </c>
      <c r="I19" s="68">
        <f t="shared" si="1"/>
        <v>0</v>
      </c>
      <c r="J19" s="68">
        <f t="shared" si="1"/>
        <v>0</v>
      </c>
      <c r="K19" s="68">
        <f>SUM(K4:K18)</f>
        <v>0</v>
      </c>
    </row>
  </sheetData>
  <pageMargins left="0.7" right="0.7" top="0.75" bottom="0.75" header="0.3" footer="0.3"/>
  <pageSetup paperSize="9" orientation="portrait" r:id="rId1"/>
  <headerFooter>
    <oddFooter>&amp;L_x000D_&amp;1#&amp;"Calibri"&amp;10&amp;KFF0000 Interne</oddFooter>
  </headerFooter>
  <extLst>
    <ext xmlns:x14="http://schemas.microsoft.com/office/spreadsheetml/2009/9/main" uri="{CCE6A557-97BC-4b89-ADB6-D9C93CAAB3DF}">
      <x14:dataValidations xmlns:xm="http://schemas.microsoft.com/office/excel/2006/main" count="1">
        <x14:dataValidation type="list" allowBlank="1" showInputMessage="1" showErrorMessage="1" xr:uid="{00000000-0002-0000-1100-000000000000}">
          <x14:formula1>
            <xm:f>Devis!$A$3:$AK$3</xm:f>
          </x14:formula1>
          <xm:sqref>C1</xm:sqref>
        </x14:dataValidation>
      </x14:dataValidations>
    </ext>
  </extLs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codeName="Feuil6311">
    <tabColor rgb="FFFF0000"/>
  </sheetPr>
  <dimension ref="A1:J8"/>
  <sheetViews>
    <sheetView workbookViewId="0"/>
  </sheetViews>
  <sheetFormatPr baseColWidth="10" defaultRowHeight="12.75" customHeight="1"/>
  <cols>
    <col min="1" max="1" width="23" customWidth="1"/>
    <col min="2" max="9" width="12.7265625" customWidth="1"/>
    <col min="10" max="10" width="12.81640625" customWidth="1"/>
    <col min="11" max="11" width="11.453125" customWidth="1"/>
  </cols>
  <sheetData>
    <row r="1" spans="1:10" ht="12.75" customHeight="1">
      <c r="A1" s="67" t="s">
        <v>53</v>
      </c>
      <c r="B1" s="67" t="s">
        <v>34</v>
      </c>
      <c r="C1" s="67" t="s">
        <v>35</v>
      </c>
      <c r="D1" s="67" t="s">
        <v>36</v>
      </c>
      <c r="E1" s="67" t="s">
        <v>37</v>
      </c>
      <c r="F1" s="67" t="s">
        <v>38</v>
      </c>
      <c r="G1" s="67" t="s">
        <v>39</v>
      </c>
      <c r="H1" s="67" t="s">
        <v>40</v>
      </c>
      <c r="I1" s="67" t="s">
        <v>41</v>
      </c>
      <c r="J1" s="67" t="s">
        <v>17</v>
      </c>
    </row>
    <row r="2" spans="1:10" ht="12.75" customHeight="1">
      <c r="A2" s="64" t="s">
        <v>5</v>
      </c>
      <c r="B2" s="20">
        <f t="array" ref="B2:I4">MMULT(TRANSPOSE(IF(ISBLANK(Devis[[Personne.mois cat 1]:[Personne.mois cat 3]]),0,Devis[[Personne.mois cat 1]:[Personne.mois cat 3]])),Devis[[EC1]:[EC8]])</f>
        <v>0</v>
      </c>
      <c r="C2" s="20">
        <v>0</v>
      </c>
      <c r="D2" s="20">
        <v>0</v>
      </c>
      <c r="E2" s="20">
        <v>0</v>
      </c>
      <c r="F2" s="20">
        <v>0</v>
      </c>
      <c r="G2" s="20">
        <v>0</v>
      </c>
      <c r="H2" s="20">
        <v>0</v>
      </c>
      <c r="I2" s="20">
        <v>0</v>
      </c>
      <c r="J2" s="30">
        <f t="shared" ref="J2:J4" si="0">SUM(B2:I2)</f>
        <v>0</v>
      </c>
    </row>
    <row r="3" spans="1:10" ht="12" customHeight="1">
      <c r="A3" s="64" t="s">
        <v>6</v>
      </c>
      <c r="B3" s="20">
        <v>0</v>
      </c>
      <c r="C3" s="20">
        <v>0</v>
      </c>
      <c r="D3" s="20">
        <v>0</v>
      </c>
      <c r="E3" s="20">
        <v>0</v>
      </c>
      <c r="F3" s="20">
        <v>0</v>
      </c>
      <c r="G3" s="20">
        <v>0</v>
      </c>
      <c r="H3" s="20">
        <v>0</v>
      </c>
      <c r="I3" s="20">
        <v>0</v>
      </c>
      <c r="J3" s="30">
        <f t="shared" si="0"/>
        <v>0</v>
      </c>
    </row>
    <row r="4" spans="1:10" ht="13">
      <c r="A4" s="64" t="s">
        <v>7</v>
      </c>
      <c r="B4" s="20">
        <v>0</v>
      </c>
      <c r="C4" s="20">
        <v>0</v>
      </c>
      <c r="D4" s="20">
        <v>0</v>
      </c>
      <c r="E4" s="20">
        <v>0</v>
      </c>
      <c r="F4" s="20">
        <v>0</v>
      </c>
      <c r="G4" s="20">
        <v>0</v>
      </c>
      <c r="H4" s="20">
        <v>0</v>
      </c>
      <c r="I4" s="20">
        <v>0</v>
      </c>
      <c r="J4" s="30">
        <f t="shared" si="0"/>
        <v>0</v>
      </c>
    </row>
    <row r="5" spans="1:10" ht="16.5" customHeight="1">
      <c r="A5" s="18"/>
      <c r="B5" s="20"/>
      <c r="C5" s="20"/>
      <c r="D5" s="20"/>
      <c r="E5" s="20"/>
      <c r="F5" s="20"/>
      <c r="G5" s="20"/>
      <c r="H5" s="20"/>
      <c r="I5" s="20"/>
      <c r="J5" s="18"/>
    </row>
    <row r="6" spans="1:10" ht="12.75" customHeight="1">
      <c r="A6" s="64" t="s">
        <v>25</v>
      </c>
      <c r="B6" s="20">
        <f t="array" ref="B6:I6" xml:space="preserve"> MMULT(TRANSPOSE(Devis[Total personne.mois]),Devis[[EC1]:[EC8]])</f>
        <v>0</v>
      </c>
      <c r="C6" s="20">
        <v>0</v>
      </c>
      <c r="D6" s="20">
        <v>0</v>
      </c>
      <c r="E6" s="20">
        <v>0</v>
      </c>
      <c r="F6" s="20">
        <v>0</v>
      </c>
      <c r="G6" s="20">
        <v>0</v>
      </c>
      <c r="H6" s="20">
        <v>0</v>
      </c>
      <c r="I6" s="20">
        <v>0</v>
      </c>
      <c r="J6" s="30">
        <f t="shared" ref="J6" si="1">SUM(B6:I6)</f>
        <v>0</v>
      </c>
    </row>
    <row r="7" spans="1:10" ht="12.75" customHeight="1">
      <c r="A7" s="64" t="s">
        <v>60</v>
      </c>
      <c r="B7" s="20">
        <f t="array" ref="B7:I7">MMULT(TRANSPOSE(Devis[Salaires présentés]),Devis[[EC1]:[EC8]])</f>
        <v>0</v>
      </c>
      <c r="C7" s="20">
        <v>0</v>
      </c>
      <c r="D7" s="20">
        <v>0</v>
      </c>
      <c r="E7" s="20">
        <v>0</v>
      </c>
      <c r="F7" s="20">
        <v>0</v>
      </c>
      <c r="G7" s="20">
        <v>0</v>
      </c>
      <c r="H7" s="20">
        <v>0</v>
      </c>
      <c r="I7" s="20">
        <v>0</v>
      </c>
      <c r="J7" s="30">
        <f t="shared" ref="J7" si="2">SUM(B7:I7)</f>
        <v>0</v>
      </c>
    </row>
    <row r="8" spans="1:10" ht="12.75" customHeight="1">
      <c r="A8" s="64" t="s">
        <v>29</v>
      </c>
      <c r="B8" s="20" t="str">
        <f>IFERROR(B7/B6,"")</f>
        <v/>
      </c>
      <c r="C8" s="20" t="str">
        <f t="shared" ref="C8:I8" si="3">IFERROR(C7/C6,"")</f>
        <v/>
      </c>
      <c r="D8" s="20" t="str">
        <f t="shared" si="3"/>
        <v/>
      </c>
      <c r="E8" s="20" t="str">
        <f t="shared" si="3"/>
        <v/>
      </c>
      <c r="F8" s="20" t="str">
        <f t="shared" si="3"/>
        <v/>
      </c>
      <c r="G8" s="20" t="str">
        <f t="shared" si="3"/>
        <v/>
      </c>
      <c r="H8" s="20" t="str">
        <f t="shared" si="3"/>
        <v/>
      </c>
      <c r="I8" s="20" t="str">
        <f t="shared" si="3"/>
        <v/>
      </c>
      <c r="J8" s="30" t="str">
        <f>IFERROR(J7/J6,"")</f>
        <v/>
      </c>
    </row>
  </sheetData>
  <pageMargins left="0.7" right="0.7" top="0.75" bottom="0.75" header="0.3" footer="0.3"/>
  <pageSetup paperSize="9" orientation="portrait" r:id="rId1"/>
  <headerFooter>
    <oddFooter>&amp;L_x000D_&amp;1#&amp;"Calibri"&amp;10&amp;KFF0000 Interne</oddFooter>
  </headerFooter>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Feuil1011">
    <tabColor rgb="FFFF0000"/>
  </sheetPr>
  <dimension ref="A1:I17"/>
  <sheetViews>
    <sheetView workbookViewId="0"/>
  </sheetViews>
  <sheetFormatPr baseColWidth="10" defaultRowHeight="12.75" customHeight="1"/>
  <cols>
    <col min="1" max="1" width="8.26953125" customWidth="1"/>
    <col min="2" max="2" width="29.54296875" customWidth="1"/>
    <col min="3" max="9" width="15.7265625" customWidth="1"/>
    <col min="11" max="27" width="11.453125" customWidth="1"/>
  </cols>
  <sheetData>
    <row r="1" spans="1:9" ht="51" customHeight="1">
      <c r="A1" s="61" t="s">
        <v>59</v>
      </c>
      <c r="B1" s="60" t="s">
        <v>2</v>
      </c>
      <c r="C1" s="61" t="s">
        <v>70</v>
      </c>
      <c r="D1" s="61" t="s">
        <v>71</v>
      </c>
      <c r="E1" s="61" t="s">
        <v>72</v>
      </c>
      <c r="F1" s="61" t="s">
        <v>73</v>
      </c>
      <c r="G1" s="61" t="s">
        <v>74</v>
      </c>
      <c r="H1" s="61" t="s">
        <v>75</v>
      </c>
      <c r="I1" s="61" t="s">
        <v>76</v>
      </c>
    </row>
    <row r="2" spans="1:9" ht="12.75" customHeight="1">
      <c r="A2">
        <v>1</v>
      </c>
      <c r="B2" s="18">
        <f>IFERROR(INDEX(Partenaires[Partenaire],$A2),"")</f>
        <v>0</v>
      </c>
      <c r="C2" s="20" cm="1">
        <f t="array" ref="C2:I16">MMULT(--(TRANSPOSE(Devis[ID_Partenaire])=$A2:$A16),Devis[[Salaires présentés]:[Coûts présentés]])</f>
        <v>0</v>
      </c>
      <c r="D2" s="20">
        <v>0</v>
      </c>
      <c r="E2" s="20">
        <v>0</v>
      </c>
      <c r="F2" s="20">
        <v>0</v>
      </c>
      <c r="G2" s="20">
        <v>0</v>
      </c>
      <c r="H2" s="20">
        <v>0</v>
      </c>
      <c r="I2" s="30">
        <v>0</v>
      </c>
    </row>
    <row r="3" spans="1:9" ht="12.75" customHeight="1">
      <c r="A3">
        <v>2</v>
      </c>
      <c r="B3" s="18">
        <f>IFERROR(INDEX(Partenaires[Partenaire],$A3),"")</f>
        <v>0</v>
      </c>
      <c r="C3" s="20">
        <v>0</v>
      </c>
      <c r="D3" s="20">
        <v>0</v>
      </c>
      <c r="E3" s="20">
        <v>0</v>
      </c>
      <c r="F3" s="20">
        <v>0</v>
      </c>
      <c r="G3" s="20">
        <v>0</v>
      </c>
      <c r="H3" s="20">
        <v>0</v>
      </c>
      <c r="I3" s="30">
        <v>0</v>
      </c>
    </row>
    <row r="4" spans="1:9" ht="12.75" customHeight="1">
      <c r="A4">
        <v>3</v>
      </c>
      <c r="B4" s="18">
        <f>IFERROR(INDEX(Partenaires[Partenaire],$A4),"")</f>
        <v>0</v>
      </c>
      <c r="C4" s="20">
        <v>0</v>
      </c>
      <c r="D4" s="20">
        <v>0</v>
      </c>
      <c r="E4" s="20">
        <v>0</v>
      </c>
      <c r="F4" s="20">
        <v>0</v>
      </c>
      <c r="G4" s="20">
        <v>0</v>
      </c>
      <c r="H4" s="20">
        <v>0</v>
      </c>
      <c r="I4" s="30">
        <v>0</v>
      </c>
    </row>
    <row r="5" spans="1:9" ht="12.75" customHeight="1">
      <c r="A5">
        <v>4</v>
      </c>
      <c r="B5" s="18">
        <f>IFERROR(INDEX(Partenaires[Partenaire],$A5),"")</f>
        <v>0</v>
      </c>
      <c r="C5" s="20">
        <v>0</v>
      </c>
      <c r="D5" s="20">
        <v>0</v>
      </c>
      <c r="E5" s="20">
        <v>0</v>
      </c>
      <c r="F5" s="20">
        <v>0</v>
      </c>
      <c r="G5" s="20">
        <v>0</v>
      </c>
      <c r="H5" s="20">
        <v>0</v>
      </c>
      <c r="I5" s="30">
        <v>0</v>
      </c>
    </row>
    <row r="6" spans="1:9" ht="12.75" customHeight="1">
      <c r="A6">
        <v>5</v>
      </c>
      <c r="B6" s="18">
        <f>IFERROR(INDEX(Partenaires[Partenaire],$A6),"")</f>
        <v>0</v>
      </c>
      <c r="C6" s="20">
        <v>0</v>
      </c>
      <c r="D6" s="20">
        <v>0</v>
      </c>
      <c r="E6" s="20">
        <v>0</v>
      </c>
      <c r="F6" s="20">
        <v>0</v>
      </c>
      <c r="G6" s="20">
        <v>0</v>
      </c>
      <c r="H6" s="20">
        <v>0</v>
      </c>
      <c r="I6" s="30">
        <v>0</v>
      </c>
    </row>
    <row r="7" spans="1:9" ht="12.75" customHeight="1">
      <c r="A7">
        <v>6</v>
      </c>
      <c r="B7" s="18" t="str">
        <f>IFERROR(INDEX(Partenaires[Partenaire],$A7),"")</f>
        <v/>
      </c>
      <c r="C7" s="20">
        <v>0</v>
      </c>
      <c r="D7" s="20">
        <v>0</v>
      </c>
      <c r="E7" s="20">
        <v>0</v>
      </c>
      <c r="F7" s="20">
        <v>0</v>
      </c>
      <c r="G7" s="20">
        <v>0</v>
      </c>
      <c r="H7" s="20">
        <v>0</v>
      </c>
      <c r="I7" s="30">
        <v>0</v>
      </c>
    </row>
    <row r="8" spans="1:9" ht="12.75" customHeight="1">
      <c r="A8">
        <v>7</v>
      </c>
      <c r="B8" s="18" t="str">
        <f>IFERROR(INDEX(Partenaires[Partenaire],$A8),"")</f>
        <v/>
      </c>
      <c r="C8" s="20">
        <v>0</v>
      </c>
      <c r="D8" s="20">
        <v>0</v>
      </c>
      <c r="E8" s="20">
        <v>0</v>
      </c>
      <c r="F8" s="20">
        <v>0</v>
      </c>
      <c r="G8" s="20">
        <v>0</v>
      </c>
      <c r="H8" s="20">
        <v>0</v>
      </c>
      <c r="I8" s="30">
        <v>0</v>
      </c>
    </row>
    <row r="9" spans="1:9" ht="13">
      <c r="A9">
        <v>8</v>
      </c>
      <c r="B9" s="18" t="str">
        <f>IFERROR(INDEX(Partenaires[Partenaire],$A9),"")</f>
        <v/>
      </c>
      <c r="C9" s="20">
        <v>0</v>
      </c>
      <c r="D9" s="20">
        <v>0</v>
      </c>
      <c r="E9" s="20">
        <v>0</v>
      </c>
      <c r="F9" s="20">
        <v>0</v>
      </c>
      <c r="G9" s="20">
        <v>0</v>
      </c>
      <c r="H9" s="20">
        <v>0</v>
      </c>
      <c r="I9" s="30">
        <v>0</v>
      </c>
    </row>
    <row r="10" spans="1:9" ht="13">
      <c r="A10">
        <v>9</v>
      </c>
      <c r="B10" s="18" t="str">
        <f>IFERROR(INDEX(Partenaires[Partenaire],$A10),"")</f>
        <v/>
      </c>
      <c r="C10" s="20">
        <v>0</v>
      </c>
      <c r="D10" s="20">
        <v>0</v>
      </c>
      <c r="E10" s="20">
        <v>0</v>
      </c>
      <c r="F10" s="20">
        <v>0</v>
      </c>
      <c r="G10" s="20">
        <v>0</v>
      </c>
      <c r="H10" s="20">
        <v>0</v>
      </c>
      <c r="I10" s="30">
        <v>0</v>
      </c>
    </row>
    <row r="11" spans="1:9" ht="13">
      <c r="A11">
        <v>10</v>
      </c>
      <c r="B11" s="18" t="str">
        <f>IFERROR(INDEX(Partenaires[Partenaire],$A11),"")</f>
        <v/>
      </c>
      <c r="C11" s="20">
        <v>0</v>
      </c>
      <c r="D11" s="20">
        <v>0</v>
      </c>
      <c r="E11" s="20">
        <v>0</v>
      </c>
      <c r="F11" s="20">
        <v>0</v>
      </c>
      <c r="G11" s="20">
        <v>0</v>
      </c>
      <c r="H11" s="20">
        <v>0</v>
      </c>
      <c r="I11" s="30">
        <v>0</v>
      </c>
    </row>
    <row r="12" spans="1:9" ht="13">
      <c r="A12">
        <v>11</v>
      </c>
      <c r="B12" s="18" t="str">
        <f>IFERROR(INDEX(Partenaires[Partenaire],$A12),"")</f>
        <v/>
      </c>
      <c r="C12" s="20">
        <v>0</v>
      </c>
      <c r="D12" s="20">
        <v>0</v>
      </c>
      <c r="E12" s="20">
        <v>0</v>
      </c>
      <c r="F12" s="20">
        <v>0</v>
      </c>
      <c r="G12" s="20">
        <v>0</v>
      </c>
      <c r="H12" s="20">
        <v>0</v>
      </c>
      <c r="I12" s="30">
        <v>0</v>
      </c>
    </row>
    <row r="13" spans="1:9" ht="13">
      <c r="A13">
        <v>12</v>
      </c>
      <c r="B13" s="18" t="str">
        <f>IFERROR(INDEX(Partenaires[Partenaire],$A13),"")</f>
        <v/>
      </c>
      <c r="C13" s="20">
        <v>0</v>
      </c>
      <c r="D13" s="20">
        <v>0</v>
      </c>
      <c r="E13" s="20">
        <v>0</v>
      </c>
      <c r="F13" s="20">
        <v>0</v>
      </c>
      <c r="G13" s="20">
        <v>0</v>
      </c>
      <c r="H13" s="20">
        <v>0</v>
      </c>
      <c r="I13" s="30">
        <v>0</v>
      </c>
    </row>
    <row r="14" spans="1:9" ht="13">
      <c r="A14">
        <v>13</v>
      </c>
      <c r="B14" s="18" t="str">
        <f>IFERROR(INDEX(Partenaires[Partenaire],$A14),"")</f>
        <v/>
      </c>
      <c r="C14" s="20">
        <v>0</v>
      </c>
      <c r="D14" s="20">
        <v>0</v>
      </c>
      <c r="E14" s="20">
        <v>0</v>
      </c>
      <c r="F14" s="20">
        <v>0</v>
      </c>
      <c r="G14" s="20">
        <v>0</v>
      </c>
      <c r="H14" s="20">
        <v>0</v>
      </c>
      <c r="I14" s="30">
        <v>0</v>
      </c>
    </row>
    <row r="15" spans="1:9" ht="13">
      <c r="A15">
        <v>14</v>
      </c>
      <c r="B15" s="18" t="str">
        <f>IFERROR(INDEX(Partenaires[Partenaire],$A15),"")</f>
        <v/>
      </c>
      <c r="C15" s="20">
        <v>0</v>
      </c>
      <c r="D15" s="20">
        <v>0</v>
      </c>
      <c r="E15" s="20">
        <v>0</v>
      </c>
      <c r="F15" s="20">
        <v>0</v>
      </c>
      <c r="G15" s="20">
        <v>0</v>
      </c>
      <c r="H15" s="20">
        <v>0</v>
      </c>
      <c r="I15" s="30">
        <v>0</v>
      </c>
    </row>
    <row r="16" spans="1:9" ht="13">
      <c r="A16">
        <v>15</v>
      </c>
      <c r="B16" s="18" t="str">
        <f>IFERROR(INDEX(Partenaires[Partenaire],$A16),"")</f>
        <v/>
      </c>
      <c r="C16" s="20">
        <v>0</v>
      </c>
      <c r="D16" s="20">
        <v>0</v>
      </c>
      <c r="E16" s="20">
        <v>0</v>
      </c>
      <c r="F16" s="20">
        <v>0</v>
      </c>
      <c r="G16" s="20">
        <v>0</v>
      </c>
      <c r="H16" s="20">
        <v>0</v>
      </c>
      <c r="I16" s="30">
        <v>0</v>
      </c>
    </row>
    <row r="17" spans="2:9" ht="13">
      <c r="B17" s="65" t="s">
        <v>17</v>
      </c>
      <c r="C17" s="62">
        <f>SUM(C2:C16)</f>
        <v>0</v>
      </c>
      <c r="D17" s="62">
        <f t="shared" ref="D17:I17" si="0">SUM(D2:D16)</f>
        <v>0</v>
      </c>
      <c r="E17" s="62">
        <f t="shared" si="0"/>
        <v>0</v>
      </c>
      <c r="F17" s="62">
        <f t="shared" si="0"/>
        <v>0</v>
      </c>
      <c r="G17" s="62">
        <f t="shared" si="0"/>
        <v>0</v>
      </c>
      <c r="H17" s="62">
        <f t="shared" si="0"/>
        <v>0</v>
      </c>
      <c r="I17" s="62">
        <f t="shared" si="0"/>
        <v>0</v>
      </c>
    </row>
  </sheetData>
  <pageMargins left="0.7" right="0.7" top="0.75" bottom="0.75" header="0.3" footer="0.3"/>
  <pageSetup paperSize="9" orientation="portrait" r:id="rId1"/>
  <headerFooter>
    <oddFooter>&amp;L_x000D_&amp;1#&amp;"Calibri"&amp;10&amp;KFF0000 Interne</oddFooter>
  </headerFooter>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Feuil1111">
    <tabColor rgb="FFFF0000"/>
  </sheetPr>
  <dimension ref="A1:H23"/>
  <sheetViews>
    <sheetView workbookViewId="0"/>
  </sheetViews>
  <sheetFormatPr baseColWidth="10" defaultRowHeight="12.75" customHeight="1"/>
  <cols>
    <col min="1" max="1" width="8.7265625" customWidth="1"/>
    <col min="2" max="8" width="15.7265625" customWidth="1"/>
    <col min="13" max="28" width="11.453125" customWidth="1"/>
  </cols>
  <sheetData>
    <row r="1" spans="1:8" ht="39">
      <c r="A1" s="69" t="s">
        <v>0</v>
      </c>
      <c r="B1" s="70" t="s">
        <v>70</v>
      </c>
      <c r="C1" s="70" t="s">
        <v>71</v>
      </c>
      <c r="D1" s="70" t="s">
        <v>72</v>
      </c>
      <c r="E1" s="70" t="s">
        <v>73</v>
      </c>
      <c r="F1" s="70" t="s">
        <v>74</v>
      </c>
      <c r="G1" s="70" t="s">
        <v>75</v>
      </c>
      <c r="H1" s="69" t="s">
        <v>76</v>
      </c>
    </row>
    <row r="2" spans="1:8" ht="13">
      <c r="A2" s="18">
        <v>0</v>
      </c>
      <c r="B2" s="20" cm="1">
        <f t="array" ref="B2:H22">MMULT(--(TRANSPOSE(Devis[Lot])=$A2:$A22),Devis[[Salaires présentés]:[Coûts présentés]])</f>
        <v>0</v>
      </c>
      <c r="C2" s="20">
        <v>0</v>
      </c>
      <c r="D2" s="20">
        <v>0</v>
      </c>
      <c r="E2" s="20">
        <v>0</v>
      </c>
      <c r="F2" s="20">
        <v>0</v>
      </c>
      <c r="G2" s="20">
        <v>0</v>
      </c>
      <c r="H2" s="30">
        <v>0</v>
      </c>
    </row>
    <row r="3" spans="1:8" ht="13">
      <c r="A3" s="18">
        <v>1</v>
      </c>
      <c r="B3" s="20">
        <v>0</v>
      </c>
      <c r="C3" s="20">
        <v>0</v>
      </c>
      <c r="D3" s="20">
        <v>0</v>
      </c>
      <c r="E3" s="20">
        <v>0</v>
      </c>
      <c r="F3" s="20">
        <v>0</v>
      </c>
      <c r="G3" s="20">
        <v>0</v>
      </c>
      <c r="H3" s="30">
        <v>0</v>
      </c>
    </row>
    <row r="4" spans="1:8" ht="13">
      <c r="A4" s="18">
        <v>2</v>
      </c>
      <c r="B4" s="20">
        <v>0</v>
      </c>
      <c r="C4" s="20">
        <v>0</v>
      </c>
      <c r="D4" s="20">
        <v>0</v>
      </c>
      <c r="E4" s="20">
        <v>0</v>
      </c>
      <c r="F4" s="20">
        <v>0</v>
      </c>
      <c r="G4" s="20">
        <v>0</v>
      </c>
      <c r="H4" s="30">
        <v>0</v>
      </c>
    </row>
    <row r="5" spans="1:8" ht="13">
      <c r="A5" s="18">
        <v>3</v>
      </c>
      <c r="B5" s="20">
        <v>0</v>
      </c>
      <c r="C5" s="20">
        <v>0</v>
      </c>
      <c r="D5" s="20">
        <v>0</v>
      </c>
      <c r="E5" s="20">
        <v>0</v>
      </c>
      <c r="F5" s="20">
        <v>0</v>
      </c>
      <c r="G5" s="20">
        <v>0</v>
      </c>
      <c r="H5" s="30">
        <v>0</v>
      </c>
    </row>
    <row r="6" spans="1:8" ht="13">
      <c r="A6" s="18">
        <v>4</v>
      </c>
      <c r="B6" s="20">
        <v>0</v>
      </c>
      <c r="C6" s="20">
        <v>0</v>
      </c>
      <c r="D6" s="20">
        <v>0</v>
      </c>
      <c r="E6" s="20">
        <v>0</v>
      </c>
      <c r="F6" s="20">
        <v>0</v>
      </c>
      <c r="G6" s="20">
        <v>0</v>
      </c>
      <c r="H6" s="30">
        <v>0</v>
      </c>
    </row>
    <row r="7" spans="1:8" ht="13">
      <c r="A7" s="18">
        <v>5</v>
      </c>
      <c r="B7" s="20">
        <v>0</v>
      </c>
      <c r="C7" s="20">
        <v>0</v>
      </c>
      <c r="D7" s="20">
        <v>0</v>
      </c>
      <c r="E7" s="20">
        <v>0</v>
      </c>
      <c r="F7" s="20">
        <v>0</v>
      </c>
      <c r="G7" s="20">
        <v>0</v>
      </c>
      <c r="H7" s="30">
        <v>0</v>
      </c>
    </row>
    <row r="8" spans="1:8" ht="13">
      <c r="A8" s="18">
        <v>6</v>
      </c>
      <c r="B8" s="20">
        <v>0</v>
      </c>
      <c r="C8" s="20">
        <v>0</v>
      </c>
      <c r="D8" s="20">
        <v>0</v>
      </c>
      <c r="E8" s="20">
        <v>0</v>
      </c>
      <c r="F8" s="20">
        <v>0</v>
      </c>
      <c r="G8" s="20">
        <v>0</v>
      </c>
      <c r="H8" s="30">
        <v>0</v>
      </c>
    </row>
    <row r="9" spans="1:8" ht="13">
      <c r="A9" s="18">
        <v>7</v>
      </c>
      <c r="B9" s="20">
        <v>0</v>
      </c>
      <c r="C9" s="20">
        <v>0</v>
      </c>
      <c r="D9" s="20">
        <v>0</v>
      </c>
      <c r="E9" s="20">
        <v>0</v>
      </c>
      <c r="F9" s="20">
        <v>0</v>
      </c>
      <c r="G9" s="20">
        <v>0</v>
      </c>
      <c r="H9" s="30">
        <v>0</v>
      </c>
    </row>
    <row r="10" spans="1:8" ht="13">
      <c r="A10" s="18">
        <v>8</v>
      </c>
      <c r="B10" s="20">
        <v>0</v>
      </c>
      <c r="C10" s="20">
        <v>0</v>
      </c>
      <c r="D10" s="20">
        <v>0</v>
      </c>
      <c r="E10" s="20">
        <v>0</v>
      </c>
      <c r="F10" s="20">
        <v>0</v>
      </c>
      <c r="G10" s="20">
        <v>0</v>
      </c>
      <c r="H10" s="30">
        <v>0</v>
      </c>
    </row>
    <row r="11" spans="1:8" ht="13">
      <c r="A11" s="18">
        <v>9</v>
      </c>
      <c r="B11" s="20">
        <v>0</v>
      </c>
      <c r="C11" s="20">
        <v>0</v>
      </c>
      <c r="D11" s="20">
        <v>0</v>
      </c>
      <c r="E11" s="20">
        <v>0</v>
      </c>
      <c r="F11" s="20">
        <v>0</v>
      </c>
      <c r="G11" s="20">
        <v>0</v>
      </c>
      <c r="H11" s="30">
        <v>0</v>
      </c>
    </row>
    <row r="12" spans="1:8" ht="13">
      <c r="A12" s="18">
        <v>10</v>
      </c>
      <c r="B12" s="20">
        <v>0</v>
      </c>
      <c r="C12" s="20">
        <v>0</v>
      </c>
      <c r="D12" s="20">
        <v>0</v>
      </c>
      <c r="E12" s="20">
        <v>0</v>
      </c>
      <c r="F12" s="20">
        <v>0</v>
      </c>
      <c r="G12" s="20">
        <v>0</v>
      </c>
      <c r="H12" s="30">
        <v>0</v>
      </c>
    </row>
    <row r="13" spans="1:8" ht="13">
      <c r="A13" s="18">
        <v>11</v>
      </c>
      <c r="B13" s="20">
        <v>0</v>
      </c>
      <c r="C13" s="20">
        <v>0</v>
      </c>
      <c r="D13" s="20">
        <v>0</v>
      </c>
      <c r="E13" s="20">
        <v>0</v>
      </c>
      <c r="F13" s="20">
        <v>0</v>
      </c>
      <c r="G13" s="20">
        <v>0</v>
      </c>
      <c r="H13" s="30">
        <v>0</v>
      </c>
    </row>
    <row r="14" spans="1:8" ht="13">
      <c r="A14" s="18">
        <v>12</v>
      </c>
      <c r="B14" s="20">
        <v>0</v>
      </c>
      <c r="C14" s="20">
        <v>0</v>
      </c>
      <c r="D14" s="20">
        <v>0</v>
      </c>
      <c r="E14" s="20">
        <v>0</v>
      </c>
      <c r="F14" s="20">
        <v>0</v>
      </c>
      <c r="G14" s="20">
        <v>0</v>
      </c>
      <c r="H14" s="30">
        <v>0</v>
      </c>
    </row>
    <row r="15" spans="1:8" ht="13">
      <c r="A15" s="18">
        <v>13</v>
      </c>
      <c r="B15" s="20">
        <v>0</v>
      </c>
      <c r="C15" s="20">
        <v>0</v>
      </c>
      <c r="D15" s="20">
        <v>0</v>
      </c>
      <c r="E15" s="20">
        <v>0</v>
      </c>
      <c r="F15" s="20">
        <v>0</v>
      </c>
      <c r="G15" s="20">
        <v>0</v>
      </c>
      <c r="H15" s="30">
        <v>0</v>
      </c>
    </row>
    <row r="16" spans="1:8" ht="13">
      <c r="A16" s="18">
        <v>14</v>
      </c>
      <c r="B16" s="20">
        <v>0</v>
      </c>
      <c r="C16" s="20">
        <v>0</v>
      </c>
      <c r="D16" s="20">
        <v>0</v>
      </c>
      <c r="E16" s="20">
        <v>0</v>
      </c>
      <c r="F16" s="20">
        <v>0</v>
      </c>
      <c r="G16" s="20">
        <v>0</v>
      </c>
      <c r="H16" s="30">
        <v>0</v>
      </c>
    </row>
    <row r="17" spans="1:8" ht="13">
      <c r="A17" s="18">
        <v>15</v>
      </c>
      <c r="B17" s="20">
        <v>0</v>
      </c>
      <c r="C17" s="20">
        <v>0</v>
      </c>
      <c r="D17" s="20">
        <v>0</v>
      </c>
      <c r="E17" s="20">
        <v>0</v>
      </c>
      <c r="F17" s="20">
        <v>0</v>
      </c>
      <c r="G17" s="20">
        <v>0</v>
      </c>
      <c r="H17" s="30">
        <v>0</v>
      </c>
    </row>
    <row r="18" spans="1:8" ht="13">
      <c r="A18" s="18">
        <v>16</v>
      </c>
      <c r="B18" s="20">
        <v>0</v>
      </c>
      <c r="C18" s="20">
        <v>0</v>
      </c>
      <c r="D18" s="20">
        <v>0</v>
      </c>
      <c r="E18" s="20">
        <v>0</v>
      </c>
      <c r="F18" s="20">
        <v>0</v>
      </c>
      <c r="G18" s="20">
        <v>0</v>
      </c>
      <c r="H18" s="30">
        <v>0</v>
      </c>
    </row>
    <row r="19" spans="1:8" ht="13">
      <c r="A19" s="18">
        <v>17</v>
      </c>
      <c r="B19" s="20">
        <v>0</v>
      </c>
      <c r="C19" s="20">
        <v>0</v>
      </c>
      <c r="D19" s="20">
        <v>0</v>
      </c>
      <c r="E19" s="20">
        <v>0</v>
      </c>
      <c r="F19" s="20">
        <v>0</v>
      </c>
      <c r="G19" s="20">
        <v>0</v>
      </c>
      <c r="H19" s="30">
        <v>0</v>
      </c>
    </row>
    <row r="20" spans="1:8" ht="13">
      <c r="A20" s="18">
        <v>18</v>
      </c>
      <c r="B20" s="20">
        <v>0</v>
      </c>
      <c r="C20" s="20">
        <v>0</v>
      </c>
      <c r="D20" s="20">
        <v>0</v>
      </c>
      <c r="E20" s="20">
        <v>0</v>
      </c>
      <c r="F20" s="20">
        <v>0</v>
      </c>
      <c r="G20" s="20">
        <v>0</v>
      </c>
      <c r="H20" s="30">
        <v>0</v>
      </c>
    </row>
    <row r="21" spans="1:8" ht="13">
      <c r="A21" s="18">
        <v>19</v>
      </c>
      <c r="B21" s="20">
        <v>0</v>
      </c>
      <c r="C21" s="20">
        <v>0</v>
      </c>
      <c r="D21" s="20">
        <v>0</v>
      </c>
      <c r="E21" s="20">
        <v>0</v>
      </c>
      <c r="F21" s="20">
        <v>0</v>
      </c>
      <c r="G21" s="20">
        <v>0</v>
      </c>
      <c r="H21" s="30">
        <v>0</v>
      </c>
    </row>
    <row r="22" spans="1:8" ht="13">
      <c r="A22" s="18">
        <v>20</v>
      </c>
      <c r="B22" s="20">
        <v>0</v>
      </c>
      <c r="C22" s="20">
        <v>0</v>
      </c>
      <c r="D22" s="20">
        <v>0</v>
      </c>
      <c r="E22" s="20">
        <v>0</v>
      </c>
      <c r="F22" s="20">
        <v>0</v>
      </c>
      <c r="G22" s="20">
        <v>0</v>
      </c>
      <c r="H22" s="30">
        <v>0</v>
      </c>
    </row>
    <row r="23" spans="1:8" ht="13">
      <c r="A23" s="63" t="s">
        <v>17</v>
      </c>
      <c r="B23" s="62">
        <f>SUM(B2:B22)</f>
        <v>0</v>
      </c>
      <c r="C23" s="62">
        <f t="shared" ref="C23:H23" si="0">SUM(C2:C22)</f>
        <v>0</v>
      </c>
      <c r="D23" s="62">
        <f t="shared" si="0"/>
        <v>0</v>
      </c>
      <c r="E23" s="62">
        <f t="shared" si="0"/>
        <v>0</v>
      </c>
      <c r="F23" s="62">
        <f t="shared" si="0"/>
        <v>0</v>
      </c>
      <c r="G23" s="62">
        <f t="shared" si="0"/>
        <v>0</v>
      </c>
      <c r="H23" s="62">
        <f t="shared" si="0"/>
        <v>0</v>
      </c>
    </row>
  </sheetData>
  <sortState xmlns:xlrd2="http://schemas.microsoft.com/office/spreadsheetml/2017/richdata2" ref="A12:A13">
    <sortCondition ref="A12"/>
  </sortState>
  <pageMargins left="0.7" right="0.7" top="0.75" bottom="0.75" header="0.3" footer="0.3"/>
  <pageSetup paperSize="9" orientation="portrait" r:id="rId1"/>
  <headerFooter>
    <oddFooter>&amp;L_x000D_&amp;1#&amp;"Calibri"&amp;10&amp;KFF0000 Interne</oddFooter>
  </headerFooter>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96A83E3-1557-4B80-A73F-6AFDD249B6C2}">
  <sheetPr>
    <tabColor rgb="FFFF0000"/>
  </sheetPr>
  <dimension ref="A1:Q24"/>
  <sheetViews>
    <sheetView workbookViewId="0"/>
  </sheetViews>
  <sheetFormatPr baseColWidth="10" defaultRowHeight="12.75" customHeight="1"/>
  <cols>
    <col min="1" max="1" width="14.7265625" customWidth="1"/>
    <col min="2" max="17" width="10.7265625" customWidth="1"/>
    <col min="18" max="28" width="11.453125" customWidth="1"/>
  </cols>
  <sheetData>
    <row r="1" spans="1:17" ht="12.75" customHeight="1">
      <c r="A1" s="18" t="s">
        <v>21</v>
      </c>
      <c r="B1">
        <v>1</v>
      </c>
      <c r="C1">
        <v>2</v>
      </c>
      <c r="D1">
        <v>3</v>
      </c>
      <c r="E1">
        <v>4</v>
      </c>
      <c r="F1">
        <v>5</v>
      </c>
      <c r="G1">
        <v>6</v>
      </c>
      <c r="H1">
        <v>7</v>
      </c>
      <c r="I1">
        <v>8</v>
      </c>
      <c r="J1">
        <v>9</v>
      </c>
      <c r="K1">
        <v>10</v>
      </c>
      <c r="L1">
        <v>11</v>
      </c>
      <c r="M1">
        <v>12</v>
      </c>
      <c r="N1">
        <v>13</v>
      </c>
      <c r="O1">
        <v>14</v>
      </c>
      <c r="P1">
        <v>15</v>
      </c>
    </row>
    <row r="2" spans="1:17" ht="13">
      <c r="A2" s="69" t="s">
        <v>0</v>
      </c>
      <c r="B2" s="70">
        <f>IFERROR(INDEX(Partenaires[Partenaire],B1),"")</f>
        <v>0</v>
      </c>
      <c r="C2" s="70">
        <f>IFERROR(INDEX(Partenaires[Partenaire],C1),"")</f>
        <v>0</v>
      </c>
      <c r="D2" s="70">
        <f>IFERROR(INDEX(Partenaires[Partenaire],D1),"")</f>
        <v>0</v>
      </c>
      <c r="E2" s="70">
        <f>IFERROR(INDEX(Partenaires[Partenaire],E1),"")</f>
        <v>0</v>
      </c>
      <c r="F2" s="70">
        <f>IFERROR(INDEX(Partenaires[Partenaire],F1),"")</f>
        <v>0</v>
      </c>
      <c r="G2" s="70" t="str">
        <f>IFERROR(INDEX(Partenaires[Partenaire],G1),"")</f>
        <v/>
      </c>
      <c r="H2" s="70" t="str">
        <f>IFERROR(INDEX(Partenaires[Partenaire],H1),"")</f>
        <v/>
      </c>
      <c r="I2" s="70" t="str">
        <f>IFERROR(INDEX(Partenaires[Partenaire],I1),"")</f>
        <v/>
      </c>
      <c r="J2" s="70" t="str">
        <f>IFERROR(INDEX(Partenaires[Partenaire],J1),"")</f>
        <v/>
      </c>
      <c r="K2" s="70" t="str">
        <f>IFERROR(INDEX(Partenaires[Partenaire],K1),"")</f>
        <v/>
      </c>
      <c r="L2" s="70" t="str">
        <f>IFERROR(INDEX(Partenaires[Partenaire],L1),"")</f>
        <v/>
      </c>
      <c r="M2" s="70" t="str">
        <f>IFERROR(INDEX(Partenaires[Partenaire],M1),"")</f>
        <v/>
      </c>
      <c r="N2" s="70" t="str">
        <f>IFERROR(INDEX(Partenaires[Partenaire],N1),"")</f>
        <v/>
      </c>
      <c r="O2" s="70" t="str">
        <f>IFERROR(INDEX(Partenaires[Partenaire],O1),"")</f>
        <v/>
      </c>
      <c r="P2" s="70" t="str">
        <f>IFERROR(INDEX(Partenaires[Partenaire],P1),"")</f>
        <v/>
      </c>
      <c r="Q2" s="70" t="s">
        <v>17</v>
      </c>
    </row>
    <row r="3" spans="1:17" ht="13">
      <c r="A3" s="18">
        <v>0</v>
      </c>
      <c r="B3" s="20" cm="1">
        <f t="array" ref="B3:P23">MMULT(--(TRANSPOSE(Devis[Lot])=$A3:$A23),Devis[Coûts présentés]*(Devis[ID_Partenaire]=B1:P1))</f>
        <v>0</v>
      </c>
      <c r="C3" s="20">
        <v>0</v>
      </c>
      <c r="D3" s="20">
        <v>0</v>
      </c>
      <c r="E3" s="20">
        <v>0</v>
      </c>
      <c r="F3" s="20">
        <v>0</v>
      </c>
      <c r="G3" s="20">
        <v>0</v>
      </c>
      <c r="H3" s="30">
        <v>0</v>
      </c>
      <c r="I3">
        <v>0</v>
      </c>
      <c r="J3">
        <v>0</v>
      </c>
      <c r="K3">
        <v>0</v>
      </c>
      <c r="L3">
        <v>0</v>
      </c>
      <c r="M3">
        <v>0</v>
      </c>
      <c r="N3">
        <v>0</v>
      </c>
      <c r="O3">
        <v>0</v>
      </c>
      <c r="P3">
        <v>0</v>
      </c>
      <c r="Q3" s="30">
        <f>SUM(B3:P3)</f>
        <v>0</v>
      </c>
    </row>
    <row r="4" spans="1:17" ht="13">
      <c r="A4" s="18">
        <v>1</v>
      </c>
      <c r="B4" s="20">
        <v>0</v>
      </c>
      <c r="C4" s="20">
        <v>0</v>
      </c>
      <c r="D4" s="20">
        <v>0</v>
      </c>
      <c r="E4" s="20">
        <v>0</v>
      </c>
      <c r="F4" s="20">
        <v>0</v>
      </c>
      <c r="G4" s="20">
        <v>0</v>
      </c>
      <c r="H4" s="30">
        <v>0</v>
      </c>
      <c r="I4">
        <v>0</v>
      </c>
      <c r="J4">
        <v>0</v>
      </c>
      <c r="K4">
        <v>0</v>
      </c>
      <c r="L4">
        <v>0</v>
      </c>
      <c r="M4">
        <v>0</v>
      </c>
      <c r="N4">
        <v>0</v>
      </c>
      <c r="O4">
        <v>0</v>
      </c>
      <c r="P4">
        <v>0</v>
      </c>
      <c r="Q4" s="30">
        <f t="shared" ref="Q4:Q23" si="0">SUM(B4:P4)</f>
        <v>0</v>
      </c>
    </row>
    <row r="5" spans="1:17" ht="13">
      <c r="A5" s="18">
        <v>2</v>
      </c>
      <c r="B5" s="20">
        <v>0</v>
      </c>
      <c r="C5" s="20">
        <v>0</v>
      </c>
      <c r="D5" s="20">
        <v>0</v>
      </c>
      <c r="E5" s="20">
        <v>0</v>
      </c>
      <c r="F5" s="20">
        <v>0</v>
      </c>
      <c r="G5" s="20">
        <v>0</v>
      </c>
      <c r="H5" s="30">
        <v>0</v>
      </c>
      <c r="I5">
        <v>0</v>
      </c>
      <c r="J5">
        <v>0</v>
      </c>
      <c r="K5">
        <v>0</v>
      </c>
      <c r="L5">
        <v>0</v>
      </c>
      <c r="M5">
        <v>0</v>
      </c>
      <c r="N5">
        <v>0</v>
      </c>
      <c r="O5">
        <v>0</v>
      </c>
      <c r="P5">
        <v>0</v>
      </c>
      <c r="Q5" s="30">
        <f t="shared" si="0"/>
        <v>0</v>
      </c>
    </row>
    <row r="6" spans="1:17" ht="13">
      <c r="A6" s="18">
        <v>3</v>
      </c>
      <c r="B6" s="20">
        <v>0</v>
      </c>
      <c r="C6" s="20">
        <v>0</v>
      </c>
      <c r="D6" s="20">
        <v>0</v>
      </c>
      <c r="E6" s="20">
        <v>0</v>
      </c>
      <c r="F6" s="20">
        <v>0</v>
      </c>
      <c r="G6" s="20">
        <v>0</v>
      </c>
      <c r="H6" s="30">
        <v>0</v>
      </c>
      <c r="I6">
        <v>0</v>
      </c>
      <c r="J6">
        <v>0</v>
      </c>
      <c r="K6">
        <v>0</v>
      </c>
      <c r="L6">
        <v>0</v>
      </c>
      <c r="M6">
        <v>0</v>
      </c>
      <c r="N6">
        <v>0</v>
      </c>
      <c r="O6">
        <v>0</v>
      </c>
      <c r="P6">
        <v>0</v>
      </c>
      <c r="Q6" s="30">
        <f t="shared" si="0"/>
        <v>0</v>
      </c>
    </row>
    <row r="7" spans="1:17" ht="13">
      <c r="A7" s="18">
        <v>4</v>
      </c>
      <c r="B7" s="20">
        <v>0</v>
      </c>
      <c r="C7" s="20">
        <v>0</v>
      </c>
      <c r="D7" s="20">
        <v>0</v>
      </c>
      <c r="E7" s="20">
        <v>0</v>
      </c>
      <c r="F7" s="20">
        <v>0</v>
      </c>
      <c r="G7" s="20">
        <v>0</v>
      </c>
      <c r="H7" s="30">
        <v>0</v>
      </c>
      <c r="I7">
        <v>0</v>
      </c>
      <c r="J7">
        <v>0</v>
      </c>
      <c r="K7">
        <v>0</v>
      </c>
      <c r="L7">
        <v>0</v>
      </c>
      <c r="M7">
        <v>0</v>
      </c>
      <c r="N7">
        <v>0</v>
      </c>
      <c r="O7">
        <v>0</v>
      </c>
      <c r="P7">
        <v>0</v>
      </c>
      <c r="Q7" s="30">
        <f t="shared" si="0"/>
        <v>0</v>
      </c>
    </row>
    <row r="8" spans="1:17" ht="13">
      <c r="A8" s="18">
        <v>5</v>
      </c>
      <c r="B8" s="20">
        <v>0</v>
      </c>
      <c r="C8" s="20">
        <v>0</v>
      </c>
      <c r="D8" s="20">
        <v>0</v>
      </c>
      <c r="E8" s="20">
        <v>0</v>
      </c>
      <c r="F8" s="20">
        <v>0</v>
      </c>
      <c r="G8" s="20">
        <v>0</v>
      </c>
      <c r="H8" s="30">
        <v>0</v>
      </c>
      <c r="I8">
        <v>0</v>
      </c>
      <c r="J8">
        <v>0</v>
      </c>
      <c r="K8">
        <v>0</v>
      </c>
      <c r="L8">
        <v>0</v>
      </c>
      <c r="M8">
        <v>0</v>
      </c>
      <c r="N8">
        <v>0</v>
      </c>
      <c r="O8">
        <v>0</v>
      </c>
      <c r="P8">
        <v>0</v>
      </c>
      <c r="Q8" s="30">
        <f t="shared" si="0"/>
        <v>0</v>
      </c>
    </row>
    <row r="9" spans="1:17" ht="13">
      <c r="A9" s="18">
        <v>6</v>
      </c>
      <c r="B9" s="20">
        <v>0</v>
      </c>
      <c r="C9" s="20">
        <v>0</v>
      </c>
      <c r="D9" s="20">
        <v>0</v>
      </c>
      <c r="E9" s="20">
        <v>0</v>
      </c>
      <c r="F9" s="20">
        <v>0</v>
      </c>
      <c r="G9" s="20">
        <v>0</v>
      </c>
      <c r="H9" s="30">
        <v>0</v>
      </c>
      <c r="I9">
        <v>0</v>
      </c>
      <c r="J9">
        <v>0</v>
      </c>
      <c r="K9">
        <v>0</v>
      </c>
      <c r="L9">
        <v>0</v>
      </c>
      <c r="M9">
        <v>0</v>
      </c>
      <c r="N9">
        <v>0</v>
      </c>
      <c r="O9">
        <v>0</v>
      </c>
      <c r="P9">
        <v>0</v>
      </c>
      <c r="Q9" s="30">
        <f t="shared" si="0"/>
        <v>0</v>
      </c>
    </row>
    <row r="10" spans="1:17" ht="13">
      <c r="A10" s="18">
        <v>7</v>
      </c>
      <c r="B10" s="20">
        <v>0</v>
      </c>
      <c r="C10" s="20">
        <v>0</v>
      </c>
      <c r="D10" s="20">
        <v>0</v>
      </c>
      <c r="E10" s="20">
        <v>0</v>
      </c>
      <c r="F10" s="20">
        <v>0</v>
      </c>
      <c r="G10" s="20">
        <v>0</v>
      </c>
      <c r="H10" s="30">
        <v>0</v>
      </c>
      <c r="I10">
        <v>0</v>
      </c>
      <c r="J10">
        <v>0</v>
      </c>
      <c r="K10">
        <v>0</v>
      </c>
      <c r="L10">
        <v>0</v>
      </c>
      <c r="M10">
        <v>0</v>
      </c>
      <c r="N10">
        <v>0</v>
      </c>
      <c r="O10">
        <v>0</v>
      </c>
      <c r="P10">
        <v>0</v>
      </c>
      <c r="Q10" s="30">
        <f t="shared" si="0"/>
        <v>0</v>
      </c>
    </row>
    <row r="11" spans="1:17" ht="13">
      <c r="A11" s="18">
        <v>8</v>
      </c>
      <c r="B11" s="20">
        <v>0</v>
      </c>
      <c r="C11" s="20">
        <v>0</v>
      </c>
      <c r="D11" s="20">
        <v>0</v>
      </c>
      <c r="E11" s="20">
        <v>0</v>
      </c>
      <c r="F11" s="20">
        <v>0</v>
      </c>
      <c r="G11" s="20">
        <v>0</v>
      </c>
      <c r="H11" s="30">
        <v>0</v>
      </c>
      <c r="I11">
        <v>0</v>
      </c>
      <c r="J11">
        <v>0</v>
      </c>
      <c r="K11">
        <v>0</v>
      </c>
      <c r="L11">
        <v>0</v>
      </c>
      <c r="M11">
        <v>0</v>
      </c>
      <c r="N11">
        <v>0</v>
      </c>
      <c r="O11">
        <v>0</v>
      </c>
      <c r="P11">
        <v>0</v>
      </c>
      <c r="Q11" s="30">
        <f t="shared" si="0"/>
        <v>0</v>
      </c>
    </row>
    <row r="12" spans="1:17" ht="13">
      <c r="A12" s="18">
        <v>9</v>
      </c>
      <c r="B12" s="20">
        <v>0</v>
      </c>
      <c r="C12" s="20">
        <v>0</v>
      </c>
      <c r="D12" s="20">
        <v>0</v>
      </c>
      <c r="E12" s="20">
        <v>0</v>
      </c>
      <c r="F12" s="20">
        <v>0</v>
      </c>
      <c r="G12" s="20">
        <v>0</v>
      </c>
      <c r="H12" s="30">
        <v>0</v>
      </c>
      <c r="I12">
        <v>0</v>
      </c>
      <c r="J12">
        <v>0</v>
      </c>
      <c r="K12">
        <v>0</v>
      </c>
      <c r="L12">
        <v>0</v>
      </c>
      <c r="M12">
        <v>0</v>
      </c>
      <c r="N12">
        <v>0</v>
      </c>
      <c r="O12">
        <v>0</v>
      </c>
      <c r="P12">
        <v>0</v>
      </c>
      <c r="Q12" s="30">
        <f t="shared" si="0"/>
        <v>0</v>
      </c>
    </row>
    <row r="13" spans="1:17" ht="13">
      <c r="A13" s="18">
        <v>10</v>
      </c>
      <c r="B13" s="20">
        <v>0</v>
      </c>
      <c r="C13" s="20">
        <v>0</v>
      </c>
      <c r="D13" s="20">
        <v>0</v>
      </c>
      <c r="E13" s="20">
        <v>0</v>
      </c>
      <c r="F13" s="20">
        <v>0</v>
      </c>
      <c r="G13" s="20">
        <v>0</v>
      </c>
      <c r="H13" s="30">
        <v>0</v>
      </c>
      <c r="I13">
        <v>0</v>
      </c>
      <c r="J13">
        <v>0</v>
      </c>
      <c r="K13">
        <v>0</v>
      </c>
      <c r="L13">
        <v>0</v>
      </c>
      <c r="M13">
        <v>0</v>
      </c>
      <c r="N13">
        <v>0</v>
      </c>
      <c r="O13">
        <v>0</v>
      </c>
      <c r="P13">
        <v>0</v>
      </c>
      <c r="Q13" s="30">
        <f t="shared" si="0"/>
        <v>0</v>
      </c>
    </row>
    <row r="14" spans="1:17" ht="13">
      <c r="A14" s="18">
        <v>11</v>
      </c>
      <c r="B14" s="20">
        <v>0</v>
      </c>
      <c r="C14" s="20">
        <v>0</v>
      </c>
      <c r="D14" s="20">
        <v>0</v>
      </c>
      <c r="E14" s="20">
        <v>0</v>
      </c>
      <c r="F14" s="20">
        <v>0</v>
      </c>
      <c r="G14" s="20">
        <v>0</v>
      </c>
      <c r="H14" s="30">
        <v>0</v>
      </c>
      <c r="I14">
        <v>0</v>
      </c>
      <c r="J14">
        <v>0</v>
      </c>
      <c r="K14">
        <v>0</v>
      </c>
      <c r="L14">
        <v>0</v>
      </c>
      <c r="M14">
        <v>0</v>
      </c>
      <c r="N14">
        <v>0</v>
      </c>
      <c r="O14">
        <v>0</v>
      </c>
      <c r="P14">
        <v>0</v>
      </c>
      <c r="Q14" s="30">
        <f t="shared" si="0"/>
        <v>0</v>
      </c>
    </row>
    <row r="15" spans="1:17" ht="13">
      <c r="A15" s="18">
        <v>12</v>
      </c>
      <c r="B15" s="20">
        <v>0</v>
      </c>
      <c r="C15" s="20">
        <v>0</v>
      </c>
      <c r="D15" s="20">
        <v>0</v>
      </c>
      <c r="E15" s="20">
        <v>0</v>
      </c>
      <c r="F15" s="20">
        <v>0</v>
      </c>
      <c r="G15" s="20">
        <v>0</v>
      </c>
      <c r="H15" s="30">
        <v>0</v>
      </c>
      <c r="I15">
        <v>0</v>
      </c>
      <c r="J15">
        <v>0</v>
      </c>
      <c r="K15">
        <v>0</v>
      </c>
      <c r="L15">
        <v>0</v>
      </c>
      <c r="M15">
        <v>0</v>
      </c>
      <c r="N15">
        <v>0</v>
      </c>
      <c r="O15">
        <v>0</v>
      </c>
      <c r="P15">
        <v>0</v>
      </c>
      <c r="Q15" s="30">
        <f t="shared" si="0"/>
        <v>0</v>
      </c>
    </row>
    <row r="16" spans="1:17" ht="13">
      <c r="A16" s="18">
        <v>13</v>
      </c>
      <c r="B16" s="20">
        <v>0</v>
      </c>
      <c r="C16" s="20">
        <v>0</v>
      </c>
      <c r="D16" s="20">
        <v>0</v>
      </c>
      <c r="E16" s="20">
        <v>0</v>
      </c>
      <c r="F16" s="20">
        <v>0</v>
      </c>
      <c r="G16" s="20">
        <v>0</v>
      </c>
      <c r="H16" s="30">
        <v>0</v>
      </c>
      <c r="I16">
        <v>0</v>
      </c>
      <c r="J16">
        <v>0</v>
      </c>
      <c r="K16">
        <v>0</v>
      </c>
      <c r="L16">
        <v>0</v>
      </c>
      <c r="M16">
        <v>0</v>
      </c>
      <c r="N16">
        <v>0</v>
      </c>
      <c r="O16">
        <v>0</v>
      </c>
      <c r="P16">
        <v>0</v>
      </c>
      <c r="Q16" s="30">
        <f t="shared" si="0"/>
        <v>0</v>
      </c>
    </row>
    <row r="17" spans="1:17" ht="13">
      <c r="A17" s="18">
        <v>14</v>
      </c>
      <c r="B17" s="20">
        <v>0</v>
      </c>
      <c r="C17" s="20">
        <v>0</v>
      </c>
      <c r="D17" s="20">
        <v>0</v>
      </c>
      <c r="E17" s="20">
        <v>0</v>
      </c>
      <c r="F17" s="20">
        <v>0</v>
      </c>
      <c r="G17" s="20">
        <v>0</v>
      </c>
      <c r="H17" s="30">
        <v>0</v>
      </c>
      <c r="I17">
        <v>0</v>
      </c>
      <c r="J17">
        <v>0</v>
      </c>
      <c r="K17">
        <v>0</v>
      </c>
      <c r="L17">
        <v>0</v>
      </c>
      <c r="M17">
        <v>0</v>
      </c>
      <c r="N17">
        <v>0</v>
      </c>
      <c r="O17">
        <v>0</v>
      </c>
      <c r="P17">
        <v>0</v>
      </c>
      <c r="Q17" s="30">
        <f t="shared" si="0"/>
        <v>0</v>
      </c>
    </row>
    <row r="18" spans="1:17" ht="13">
      <c r="A18" s="18">
        <v>15</v>
      </c>
      <c r="B18" s="20">
        <v>0</v>
      </c>
      <c r="C18" s="20">
        <v>0</v>
      </c>
      <c r="D18" s="20">
        <v>0</v>
      </c>
      <c r="E18" s="20">
        <v>0</v>
      </c>
      <c r="F18" s="20">
        <v>0</v>
      </c>
      <c r="G18" s="20">
        <v>0</v>
      </c>
      <c r="H18" s="30">
        <v>0</v>
      </c>
      <c r="I18">
        <v>0</v>
      </c>
      <c r="J18">
        <v>0</v>
      </c>
      <c r="K18">
        <v>0</v>
      </c>
      <c r="L18">
        <v>0</v>
      </c>
      <c r="M18">
        <v>0</v>
      </c>
      <c r="N18">
        <v>0</v>
      </c>
      <c r="O18">
        <v>0</v>
      </c>
      <c r="P18">
        <v>0</v>
      </c>
      <c r="Q18" s="30">
        <f t="shared" si="0"/>
        <v>0</v>
      </c>
    </row>
    <row r="19" spans="1:17" ht="13">
      <c r="A19" s="18">
        <v>16</v>
      </c>
      <c r="B19" s="20">
        <v>0</v>
      </c>
      <c r="C19" s="20">
        <v>0</v>
      </c>
      <c r="D19" s="20">
        <v>0</v>
      </c>
      <c r="E19" s="20">
        <v>0</v>
      </c>
      <c r="F19" s="20">
        <v>0</v>
      </c>
      <c r="G19" s="20">
        <v>0</v>
      </c>
      <c r="H19" s="30">
        <v>0</v>
      </c>
      <c r="I19">
        <v>0</v>
      </c>
      <c r="J19">
        <v>0</v>
      </c>
      <c r="K19">
        <v>0</v>
      </c>
      <c r="L19">
        <v>0</v>
      </c>
      <c r="M19">
        <v>0</v>
      </c>
      <c r="N19">
        <v>0</v>
      </c>
      <c r="O19">
        <v>0</v>
      </c>
      <c r="P19">
        <v>0</v>
      </c>
      <c r="Q19" s="30">
        <f t="shared" si="0"/>
        <v>0</v>
      </c>
    </row>
    <row r="20" spans="1:17" ht="13">
      <c r="A20" s="18">
        <v>17</v>
      </c>
      <c r="B20" s="20">
        <v>0</v>
      </c>
      <c r="C20" s="20">
        <v>0</v>
      </c>
      <c r="D20" s="20">
        <v>0</v>
      </c>
      <c r="E20" s="20">
        <v>0</v>
      </c>
      <c r="F20" s="20">
        <v>0</v>
      </c>
      <c r="G20" s="20">
        <v>0</v>
      </c>
      <c r="H20" s="30">
        <v>0</v>
      </c>
      <c r="I20">
        <v>0</v>
      </c>
      <c r="J20">
        <v>0</v>
      </c>
      <c r="K20">
        <v>0</v>
      </c>
      <c r="L20">
        <v>0</v>
      </c>
      <c r="M20">
        <v>0</v>
      </c>
      <c r="N20">
        <v>0</v>
      </c>
      <c r="O20">
        <v>0</v>
      </c>
      <c r="P20">
        <v>0</v>
      </c>
      <c r="Q20" s="30">
        <f t="shared" si="0"/>
        <v>0</v>
      </c>
    </row>
    <row r="21" spans="1:17" ht="13">
      <c r="A21" s="18">
        <v>18</v>
      </c>
      <c r="B21" s="20">
        <v>0</v>
      </c>
      <c r="C21" s="20">
        <v>0</v>
      </c>
      <c r="D21" s="20">
        <v>0</v>
      </c>
      <c r="E21" s="20">
        <v>0</v>
      </c>
      <c r="F21" s="20">
        <v>0</v>
      </c>
      <c r="G21" s="20">
        <v>0</v>
      </c>
      <c r="H21" s="30">
        <v>0</v>
      </c>
      <c r="I21">
        <v>0</v>
      </c>
      <c r="J21">
        <v>0</v>
      </c>
      <c r="K21">
        <v>0</v>
      </c>
      <c r="L21">
        <v>0</v>
      </c>
      <c r="M21">
        <v>0</v>
      </c>
      <c r="N21">
        <v>0</v>
      </c>
      <c r="O21">
        <v>0</v>
      </c>
      <c r="P21">
        <v>0</v>
      </c>
      <c r="Q21" s="30">
        <f t="shared" si="0"/>
        <v>0</v>
      </c>
    </row>
    <row r="22" spans="1:17" ht="13">
      <c r="A22" s="18">
        <v>19</v>
      </c>
      <c r="B22" s="20">
        <v>0</v>
      </c>
      <c r="C22" s="20">
        <v>0</v>
      </c>
      <c r="D22" s="20">
        <v>0</v>
      </c>
      <c r="E22" s="20">
        <v>0</v>
      </c>
      <c r="F22" s="20">
        <v>0</v>
      </c>
      <c r="G22" s="20">
        <v>0</v>
      </c>
      <c r="H22" s="30">
        <v>0</v>
      </c>
      <c r="I22">
        <v>0</v>
      </c>
      <c r="J22">
        <v>0</v>
      </c>
      <c r="K22">
        <v>0</v>
      </c>
      <c r="L22">
        <v>0</v>
      </c>
      <c r="M22">
        <v>0</v>
      </c>
      <c r="N22">
        <v>0</v>
      </c>
      <c r="O22">
        <v>0</v>
      </c>
      <c r="P22">
        <v>0</v>
      </c>
      <c r="Q22" s="30">
        <f t="shared" si="0"/>
        <v>0</v>
      </c>
    </row>
    <row r="23" spans="1:17" ht="13">
      <c r="A23" s="18">
        <v>20</v>
      </c>
      <c r="B23" s="20">
        <v>0</v>
      </c>
      <c r="C23" s="20">
        <v>0</v>
      </c>
      <c r="D23" s="20">
        <v>0</v>
      </c>
      <c r="E23" s="20">
        <v>0</v>
      </c>
      <c r="F23" s="20">
        <v>0</v>
      </c>
      <c r="G23" s="20">
        <v>0</v>
      </c>
      <c r="H23" s="30">
        <v>0</v>
      </c>
      <c r="I23">
        <v>0</v>
      </c>
      <c r="J23">
        <v>0</v>
      </c>
      <c r="K23">
        <v>0</v>
      </c>
      <c r="L23">
        <v>0</v>
      </c>
      <c r="M23">
        <v>0</v>
      </c>
      <c r="N23">
        <v>0</v>
      </c>
      <c r="O23">
        <v>0</v>
      </c>
      <c r="P23">
        <v>0</v>
      </c>
      <c r="Q23" s="30">
        <f t="shared" si="0"/>
        <v>0</v>
      </c>
    </row>
    <row r="24" spans="1:17" ht="13">
      <c r="A24" s="63" t="s">
        <v>17</v>
      </c>
      <c r="B24" s="62">
        <f>SUM(B3:B23)</f>
        <v>0</v>
      </c>
      <c r="C24" s="62">
        <f t="shared" ref="C24:Q24" si="1">SUM(C3:C23)</f>
        <v>0</v>
      </c>
      <c r="D24" s="62">
        <f t="shared" si="1"/>
        <v>0</v>
      </c>
      <c r="E24" s="62">
        <f t="shared" si="1"/>
        <v>0</v>
      </c>
      <c r="F24" s="62">
        <f t="shared" si="1"/>
        <v>0</v>
      </c>
      <c r="G24" s="62">
        <f t="shared" si="1"/>
        <v>0</v>
      </c>
      <c r="H24" s="62">
        <f t="shared" si="1"/>
        <v>0</v>
      </c>
      <c r="I24" s="62">
        <f t="shared" si="1"/>
        <v>0</v>
      </c>
      <c r="J24" s="62">
        <f t="shared" si="1"/>
        <v>0</v>
      </c>
      <c r="K24" s="62">
        <f t="shared" si="1"/>
        <v>0</v>
      </c>
      <c r="L24" s="62">
        <f t="shared" si="1"/>
        <v>0</v>
      </c>
      <c r="M24" s="62">
        <f t="shared" si="1"/>
        <v>0</v>
      </c>
      <c r="N24" s="62">
        <f t="shared" si="1"/>
        <v>0</v>
      </c>
      <c r="O24" s="62">
        <f t="shared" si="1"/>
        <v>0</v>
      </c>
      <c r="P24" s="62">
        <f t="shared" si="1"/>
        <v>0</v>
      </c>
      <c r="Q24" s="62">
        <f t="shared" si="1"/>
        <v>0</v>
      </c>
    </row>
  </sheetData>
  <pageMargins left="0.7" right="0.7" top="0.75" bottom="0.75" header="0.3" footer="0.3"/>
  <pageSetup paperSize="9" orientation="portrait" r:id="rId1"/>
  <headerFooter>
    <oddFooter>&amp;L_x000D_&amp;1#&amp;"Calibri"&amp;10&amp;KFF0000 Interne</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Feuil3111">
    <tabColor rgb="FFFF0000"/>
  </sheetPr>
  <dimension ref="A1:J25"/>
  <sheetViews>
    <sheetView workbookViewId="0"/>
  </sheetViews>
  <sheetFormatPr baseColWidth="10" defaultRowHeight="12.75" customHeight="1"/>
  <cols>
    <col min="1" max="1" width="9.26953125" customWidth="1"/>
    <col min="2" max="9" width="12.7265625" customWidth="1"/>
    <col min="10" max="10" width="15.7265625" customWidth="1"/>
    <col min="11" max="11" width="11.453125" customWidth="1"/>
  </cols>
  <sheetData>
    <row r="1" spans="1:10" ht="12.75" customHeight="1">
      <c r="A1" s="12" t="s">
        <v>26</v>
      </c>
      <c r="B1" s="51" t="s">
        <v>21</v>
      </c>
      <c r="D1" s="12" t="s">
        <v>43</v>
      </c>
      <c r="E1" s="12">
        <f>MATCH($B$1,INDEX(Devis[#Headers],1,0),0)</f>
        <v>29</v>
      </c>
    </row>
    <row r="2" spans="1:10" ht="12.75" customHeight="1">
      <c r="A2" s="8"/>
      <c r="B2" s="32"/>
    </row>
    <row r="3" spans="1:10" ht="12.75" customHeight="1">
      <c r="A3" s="67" t="s">
        <v>0</v>
      </c>
      <c r="B3" s="67" t="s">
        <v>34</v>
      </c>
      <c r="C3" s="67" t="s">
        <v>35</v>
      </c>
      <c r="D3" s="67" t="s">
        <v>36</v>
      </c>
      <c r="E3" s="67" t="s">
        <v>37</v>
      </c>
      <c r="F3" s="67" t="s">
        <v>38</v>
      </c>
      <c r="G3" s="67" t="s">
        <v>39</v>
      </c>
      <c r="H3" s="67" t="s">
        <v>40</v>
      </c>
      <c r="I3" s="67" t="s">
        <v>41</v>
      </c>
      <c r="J3" s="67" t="s">
        <v>17</v>
      </c>
    </row>
    <row r="4" spans="1:10" ht="12.75" customHeight="1">
      <c r="A4" s="18">
        <v>0</v>
      </c>
      <c r="B4" s="20" cm="1">
        <f t="array" ref="B4:I24">MMULT(--(TRANSPOSE(Devis[Lot])=A4:A24),INDEX(Devis[],,$E$1)*Devis[[EC1]:[EC8]])</f>
        <v>0</v>
      </c>
      <c r="C4" s="20">
        <v>0</v>
      </c>
      <c r="D4" s="20">
        <v>0</v>
      </c>
      <c r="E4" s="20">
        <v>0</v>
      </c>
      <c r="F4" s="20">
        <v>0</v>
      </c>
      <c r="G4" s="20">
        <v>0</v>
      </c>
      <c r="H4" s="20">
        <v>0</v>
      </c>
      <c r="I4" s="20">
        <v>0</v>
      </c>
      <c r="J4" s="30">
        <f t="shared" ref="J4:J24" si="0">SUM(B4:I4)</f>
        <v>0</v>
      </c>
    </row>
    <row r="5" spans="1:10" ht="12" customHeight="1">
      <c r="A5" s="18">
        <v>1</v>
      </c>
      <c r="B5" s="20">
        <v>0</v>
      </c>
      <c r="C5" s="20">
        <v>0</v>
      </c>
      <c r="D5" s="20">
        <v>0</v>
      </c>
      <c r="E5" s="20">
        <v>0</v>
      </c>
      <c r="F5" s="20">
        <v>0</v>
      </c>
      <c r="G5" s="20">
        <v>0</v>
      </c>
      <c r="H5" s="20">
        <v>0</v>
      </c>
      <c r="I5" s="20">
        <v>0</v>
      </c>
      <c r="J5" s="30">
        <f t="shared" si="0"/>
        <v>0</v>
      </c>
    </row>
    <row r="6" spans="1:10" ht="13">
      <c r="A6" s="18">
        <v>2</v>
      </c>
      <c r="B6" s="20">
        <v>0</v>
      </c>
      <c r="C6" s="20">
        <v>0</v>
      </c>
      <c r="D6" s="20">
        <v>0</v>
      </c>
      <c r="E6" s="20">
        <v>0</v>
      </c>
      <c r="F6" s="20">
        <v>0</v>
      </c>
      <c r="G6" s="20">
        <v>0</v>
      </c>
      <c r="H6" s="20">
        <v>0</v>
      </c>
      <c r="I6" s="20">
        <v>0</v>
      </c>
      <c r="J6" s="30">
        <f t="shared" si="0"/>
        <v>0</v>
      </c>
    </row>
    <row r="7" spans="1:10" ht="12.75" customHeight="1">
      <c r="A7" s="18">
        <v>3</v>
      </c>
      <c r="B7" s="20">
        <v>0</v>
      </c>
      <c r="C7" s="20">
        <v>0</v>
      </c>
      <c r="D7" s="20">
        <v>0</v>
      </c>
      <c r="E7" s="20">
        <v>0</v>
      </c>
      <c r="F7" s="20">
        <v>0</v>
      </c>
      <c r="G7" s="20">
        <v>0</v>
      </c>
      <c r="H7" s="20">
        <v>0</v>
      </c>
      <c r="I7" s="20">
        <v>0</v>
      </c>
      <c r="J7" s="30">
        <f t="shared" si="0"/>
        <v>0</v>
      </c>
    </row>
    <row r="8" spans="1:10" ht="12.75" customHeight="1">
      <c r="A8" s="18">
        <v>4</v>
      </c>
      <c r="B8" s="20">
        <v>0</v>
      </c>
      <c r="C8" s="20">
        <v>0</v>
      </c>
      <c r="D8" s="20">
        <v>0</v>
      </c>
      <c r="E8" s="20">
        <v>0</v>
      </c>
      <c r="F8" s="20">
        <v>0</v>
      </c>
      <c r="G8" s="20">
        <v>0</v>
      </c>
      <c r="H8" s="20">
        <v>0</v>
      </c>
      <c r="I8" s="20">
        <v>0</v>
      </c>
      <c r="J8" s="30">
        <f t="shared" si="0"/>
        <v>0</v>
      </c>
    </row>
    <row r="9" spans="1:10" ht="12.75" customHeight="1">
      <c r="A9" s="18">
        <v>5</v>
      </c>
      <c r="B9" s="20">
        <v>0</v>
      </c>
      <c r="C9" s="20">
        <v>0</v>
      </c>
      <c r="D9" s="20">
        <v>0</v>
      </c>
      <c r="E9" s="20">
        <v>0</v>
      </c>
      <c r="F9" s="20">
        <v>0</v>
      </c>
      <c r="G9" s="20">
        <v>0</v>
      </c>
      <c r="H9" s="20">
        <v>0</v>
      </c>
      <c r="I9" s="20">
        <v>0</v>
      </c>
      <c r="J9" s="30">
        <f t="shared" si="0"/>
        <v>0</v>
      </c>
    </row>
    <row r="10" spans="1:10" ht="12.75" customHeight="1">
      <c r="A10" s="18">
        <v>6</v>
      </c>
      <c r="B10" s="20">
        <v>0</v>
      </c>
      <c r="C10" s="20">
        <v>0</v>
      </c>
      <c r="D10" s="20">
        <v>0</v>
      </c>
      <c r="E10" s="20">
        <v>0</v>
      </c>
      <c r="F10" s="20">
        <v>0</v>
      </c>
      <c r="G10" s="20">
        <v>0</v>
      </c>
      <c r="H10" s="20">
        <v>0</v>
      </c>
      <c r="I10" s="20">
        <v>0</v>
      </c>
      <c r="J10" s="30">
        <f t="shared" si="0"/>
        <v>0</v>
      </c>
    </row>
    <row r="11" spans="1:10" ht="12.75" customHeight="1">
      <c r="A11" s="18">
        <v>7</v>
      </c>
      <c r="B11" s="20">
        <v>0</v>
      </c>
      <c r="C11" s="20">
        <v>0</v>
      </c>
      <c r="D11" s="20">
        <v>0</v>
      </c>
      <c r="E11" s="20">
        <v>0</v>
      </c>
      <c r="F11" s="20">
        <v>0</v>
      </c>
      <c r="G11" s="20">
        <v>0</v>
      </c>
      <c r="H11" s="20">
        <v>0</v>
      </c>
      <c r="I11" s="20">
        <v>0</v>
      </c>
      <c r="J11" s="30">
        <f t="shared" si="0"/>
        <v>0</v>
      </c>
    </row>
    <row r="12" spans="1:10" ht="12.75" customHeight="1">
      <c r="A12" s="18">
        <v>8</v>
      </c>
      <c r="B12" s="20">
        <v>0</v>
      </c>
      <c r="C12" s="20">
        <v>0</v>
      </c>
      <c r="D12" s="20">
        <v>0</v>
      </c>
      <c r="E12" s="20">
        <v>0</v>
      </c>
      <c r="F12" s="20">
        <v>0</v>
      </c>
      <c r="G12" s="20">
        <v>0</v>
      </c>
      <c r="H12" s="20">
        <v>0</v>
      </c>
      <c r="I12" s="20">
        <v>0</v>
      </c>
      <c r="J12" s="30">
        <f t="shared" si="0"/>
        <v>0</v>
      </c>
    </row>
    <row r="13" spans="1:10" ht="12.75" customHeight="1">
      <c r="A13" s="18">
        <v>9</v>
      </c>
      <c r="B13" s="20">
        <v>0</v>
      </c>
      <c r="C13" s="20">
        <v>0</v>
      </c>
      <c r="D13" s="20">
        <v>0</v>
      </c>
      <c r="E13" s="20">
        <v>0</v>
      </c>
      <c r="F13" s="20">
        <v>0</v>
      </c>
      <c r="G13" s="20">
        <v>0</v>
      </c>
      <c r="H13" s="20">
        <v>0</v>
      </c>
      <c r="I13" s="20">
        <v>0</v>
      </c>
      <c r="J13" s="30">
        <f t="shared" si="0"/>
        <v>0</v>
      </c>
    </row>
    <row r="14" spans="1:10" ht="12.75" customHeight="1">
      <c r="A14" s="18">
        <v>10</v>
      </c>
      <c r="B14" s="20">
        <v>0</v>
      </c>
      <c r="C14" s="20">
        <v>0</v>
      </c>
      <c r="D14" s="20">
        <v>0</v>
      </c>
      <c r="E14" s="20">
        <v>0</v>
      </c>
      <c r="F14" s="20">
        <v>0</v>
      </c>
      <c r="G14" s="20">
        <v>0</v>
      </c>
      <c r="H14" s="20">
        <v>0</v>
      </c>
      <c r="I14" s="20">
        <v>0</v>
      </c>
      <c r="J14" s="30">
        <f t="shared" si="0"/>
        <v>0</v>
      </c>
    </row>
    <row r="15" spans="1:10" ht="12.75" customHeight="1">
      <c r="A15" s="18">
        <v>11</v>
      </c>
      <c r="B15" s="20">
        <v>0</v>
      </c>
      <c r="C15" s="20">
        <v>0</v>
      </c>
      <c r="D15" s="20">
        <v>0</v>
      </c>
      <c r="E15" s="20">
        <v>0</v>
      </c>
      <c r="F15" s="20">
        <v>0</v>
      </c>
      <c r="G15" s="20">
        <v>0</v>
      </c>
      <c r="H15" s="20">
        <v>0</v>
      </c>
      <c r="I15" s="20">
        <v>0</v>
      </c>
      <c r="J15" s="30">
        <f t="shared" si="0"/>
        <v>0</v>
      </c>
    </row>
    <row r="16" spans="1:10" ht="12.75" customHeight="1">
      <c r="A16" s="18">
        <v>12</v>
      </c>
      <c r="B16" s="20">
        <v>0</v>
      </c>
      <c r="C16" s="20">
        <v>0</v>
      </c>
      <c r="D16" s="20">
        <v>0</v>
      </c>
      <c r="E16" s="20">
        <v>0</v>
      </c>
      <c r="F16" s="20">
        <v>0</v>
      </c>
      <c r="G16" s="20">
        <v>0</v>
      </c>
      <c r="H16" s="20">
        <v>0</v>
      </c>
      <c r="I16" s="20">
        <v>0</v>
      </c>
      <c r="J16" s="30">
        <f t="shared" si="0"/>
        <v>0</v>
      </c>
    </row>
    <row r="17" spans="1:10" ht="12.75" customHeight="1">
      <c r="A17" s="18">
        <v>13</v>
      </c>
      <c r="B17" s="20">
        <v>0</v>
      </c>
      <c r="C17" s="20">
        <v>0</v>
      </c>
      <c r="D17" s="20">
        <v>0</v>
      </c>
      <c r="E17" s="20">
        <v>0</v>
      </c>
      <c r="F17" s="20">
        <v>0</v>
      </c>
      <c r="G17" s="20">
        <v>0</v>
      </c>
      <c r="H17" s="20">
        <v>0</v>
      </c>
      <c r="I17" s="20">
        <v>0</v>
      </c>
      <c r="J17" s="30">
        <f t="shared" si="0"/>
        <v>0</v>
      </c>
    </row>
    <row r="18" spans="1:10" ht="12.75" customHeight="1">
      <c r="A18" s="18">
        <v>14</v>
      </c>
      <c r="B18" s="20">
        <v>0</v>
      </c>
      <c r="C18" s="20">
        <v>0</v>
      </c>
      <c r="D18" s="20">
        <v>0</v>
      </c>
      <c r="E18" s="20">
        <v>0</v>
      </c>
      <c r="F18" s="20">
        <v>0</v>
      </c>
      <c r="G18" s="20">
        <v>0</v>
      </c>
      <c r="H18" s="20">
        <v>0</v>
      </c>
      <c r="I18" s="20">
        <v>0</v>
      </c>
      <c r="J18" s="30">
        <f t="shared" si="0"/>
        <v>0</v>
      </c>
    </row>
    <row r="19" spans="1:10" ht="12.75" customHeight="1">
      <c r="A19" s="18">
        <v>15</v>
      </c>
      <c r="B19" s="20">
        <v>0</v>
      </c>
      <c r="C19" s="20">
        <v>0</v>
      </c>
      <c r="D19" s="20">
        <v>0</v>
      </c>
      <c r="E19" s="20">
        <v>0</v>
      </c>
      <c r="F19" s="20">
        <v>0</v>
      </c>
      <c r="G19" s="20">
        <v>0</v>
      </c>
      <c r="H19" s="20">
        <v>0</v>
      </c>
      <c r="I19" s="20">
        <v>0</v>
      </c>
      <c r="J19" s="30">
        <f t="shared" si="0"/>
        <v>0</v>
      </c>
    </row>
    <row r="20" spans="1:10" ht="12.75" customHeight="1">
      <c r="A20" s="18">
        <v>16</v>
      </c>
      <c r="B20" s="20">
        <v>0</v>
      </c>
      <c r="C20" s="20">
        <v>0</v>
      </c>
      <c r="D20" s="20">
        <v>0</v>
      </c>
      <c r="E20" s="20">
        <v>0</v>
      </c>
      <c r="F20" s="20">
        <v>0</v>
      </c>
      <c r="G20" s="20">
        <v>0</v>
      </c>
      <c r="H20" s="20">
        <v>0</v>
      </c>
      <c r="I20" s="20">
        <v>0</v>
      </c>
      <c r="J20" s="30">
        <f t="shared" si="0"/>
        <v>0</v>
      </c>
    </row>
    <row r="21" spans="1:10" ht="12.75" customHeight="1">
      <c r="A21" s="18">
        <v>17</v>
      </c>
      <c r="B21" s="20">
        <v>0</v>
      </c>
      <c r="C21" s="20">
        <v>0</v>
      </c>
      <c r="D21" s="20">
        <v>0</v>
      </c>
      <c r="E21" s="20">
        <v>0</v>
      </c>
      <c r="F21" s="20">
        <v>0</v>
      </c>
      <c r="G21" s="20">
        <v>0</v>
      </c>
      <c r="H21" s="20">
        <v>0</v>
      </c>
      <c r="I21" s="20">
        <v>0</v>
      </c>
      <c r="J21" s="30">
        <f t="shared" si="0"/>
        <v>0</v>
      </c>
    </row>
    <row r="22" spans="1:10" ht="12.75" customHeight="1">
      <c r="A22" s="18">
        <v>18</v>
      </c>
      <c r="B22" s="20">
        <v>0</v>
      </c>
      <c r="C22" s="20">
        <v>0</v>
      </c>
      <c r="D22" s="20">
        <v>0</v>
      </c>
      <c r="E22" s="20">
        <v>0</v>
      </c>
      <c r="F22" s="20">
        <v>0</v>
      </c>
      <c r="G22" s="20">
        <v>0</v>
      </c>
      <c r="H22" s="20">
        <v>0</v>
      </c>
      <c r="I22" s="20">
        <v>0</v>
      </c>
      <c r="J22" s="30">
        <f t="shared" si="0"/>
        <v>0</v>
      </c>
    </row>
    <row r="23" spans="1:10" ht="12.75" customHeight="1">
      <c r="A23" s="18">
        <v>19</v>
      </c>
      <c r="B23" s="20">
        <v>0</v>
      </c>
      <c r="C23" s="20">
        <v>0</v>
      </c>
      <c r="D23" s="20">
        <v>0</v>
      </c>
      <c r="E23" s="20">
        <v>0</v>
      </c>
      <c r="F23" s="20">
        <v>0</v>
      </c>
      <c r="G23" s="20">
        <v>0</v>
      </c>
      <c r="H23" s="20">
        <v>0</v>
      </c>
      <c r="I23" s="20">
        <v>0</v>
      </c>
      <c r="J23" s="30">
        <f t="shared" si="0"/>
        <v>0</v>
      </c>
    </row>
    <row r="24" spans="1:10" ht="12.75" customHeight="1">
      <c r="A24" s="18">
        <v>20</v>
      </c>
      <c r="B24" s="20">
        <v>0</v>
      </c>
      <c r="C24" s="20">
        <v>0</v>
      </c>
      <c r="D24" s="20">
        <v>0</v>
      </c>
      <c r="E24" s="20">
        <v>0</v>
      </c>
      <c r="F24" s="20">
        <v>0</v>
      </c>
      <c r="G24" s="20">
        <v>0</v>
      </c>
      <c r="H24" s="20">
        <v>0</v>
      </c>
      <c r="I24" s="20">
        <v>0</v>
      </c>
      <c r="J24" s="30">
        <f t="shared" si="0"/>
        <v>0</v>
      </c>
    </row>
    <row r="25" spans="1:10" ht="12.75" customHeight="1">
      <c r="A25" s="67" t="s">
        <v>17</v>
      </c>
      <c r="B25" s="68">
        <f t="shared" ref="B25:H25" si="1">SUM(B4:B24)</f>
        <v>0</v>
      </c>
      <c r="C25" s="68">
        <f t="shared" si="1"/>
        <v>0</v>
      </c>
      <c r="D25" s="68">
        <f t="shared" si="1"/>
        <v>0</v>
      </c>
      <c r="E25" s="68">
        <f t="shared" si="1"/>
        <v>0</v>
      </c>
      <c r="F25" s="68">
        <f t="shared" si="1"/>
        <v>0</v>
      </c>
      <c r="G25" s="68">
        <f t="shared" si="1"/>
        <v>0</v>
      </c>
      <c r="H25" s="68">
        <f t="shared" si="1"/>
        <v>0</v>
      </c>
      <c r="I25" s="68">
        <f>SUM(I4:I24)</f>
        <v>0</v>
      </c>
      <c r="J25" s="68">
        <f>SUM(J4:J24)</f>
        <v>0</v>
      </c>
    </row>
  </sheetData>
  <pageMargins left="0.7" right="0.7" top="0.75" bottom="0.75" header="0.3" footer="0.3"/>
  <pageSetup paperSize="9" orientation="portrait" r:id="rId1"/>
  <headerFooter>
    <oddFooter>&amp;L_x000D_&amp;1#&amp;"Calibri"&amp;10&amp;KFF0000 Interne</oddFooter>
  </headerFooter>
  <extLst>
    <ext xmlns:x14="http://schemas.microsoft.com/office/spreadsheetml/2009/9/main" uri="{CCE6A557-97BC-4b89-ADB6-D9C93CAAB3DF}">
      <x14:dataValidations xmlns:xm="http://schemas.microsoft.com/office/excel/2006/main" disablePrompts="1" count="1">
        <x14:dataValidation type="list" allowBlank="1" showInputMessage="1" showErrorMessage="1" xr:uid="{00000000-0002-0000-1400-000000000000}">
          <x14:formula1>
            <xm:f>Devis!$A$3:$AK$3</xm:f>
          </x14:formula1>
          <xm:sqref>B1</xm:sqref>
        </x14:dataValidation>
      </x14:dataValidations>
    </ext>
  </extLst>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E1AE624-9253-4CF4-909E-D82795C916EA}">
  <sheetPr codeName="Feuil2">
    <tabColor rgb="FFFF0000"/>
  </sheetPr>
  <dimension ref="A1:J9"/>
  <sheetViews>
    <sheetView workbookViewId="0"/>
  </sheetViews>
  <sheetFormatPr baseColWidth="10" defaultRowHeight="12.75" customHeight="1"/>
  <cols>
    <col min="1" max="1" width="27" customWidth="1"/>
    <col min="2" max="2" width="13.7265625" customWidth="1"/>
    <col min="3" max="3" width="12.26953125" customWidth="1"/>
    <col min="4" max="9" width="12.7265625" customWidth="1"/>
    <col min="10" max="10" width="13.81640625" customWidth="1"/>
    <col min="11" max="11" width="11.453125" customWidth="1"/>
  </cols>
  <sheetData>
    <row r="1" spans="1:10" ht="12.75" customHeight="1">
      <c r="A1" s="12" t="s">
        <v>26</v>
      </c>
      <c r="B1" s="51" t="s">
        <v>21</v>
      </c>
      <c r="C1" s="12" t="s">
        <v>43</v>
      </c>
      <c r="D1" s="12">
        <f>MATCH($B$1,INDEX(Devis[#Headers],1,0),0)</f>
        <v>29</v>
      </c>
    </row>
    <row r="2" spans="1:10" ht="12.75" customHeight="1">
      <c r="B2" s="33"/>
      <c r="C2" s="33"/>
      <c r="D2" s="33"/>
      <c r="E2" s="33"/>
      <c r="F2" s="33"/>
      <c r="G2" s="33"/>
      <c r="H2" s="33"/>
      <c r="I2" s="33"/>
    </row>
    <row r="3" spans="1:10" ht="12.75" customHeight="1">
      <c r="A3" s="67" t="s">
        <v>77</v>
      </c>
      <c r="B3" s="67" t="s">
        <v>34</v>
      </c>
      <c r="C3" s="67" t="s">
        <v>35</v>
      </c>
      <c r="D3" s="67" t="s">
        <v>36</v>
      </c>
      <c r="E3" s="67" t="s">
        <v>37</v>
      </c>
      <c r="F3" s="67" t="s">
        <v>38</v>
      </c>
      <c r="G3" s="67" t="s">
        <v>39</v>
      </c>
      <c r="H3" s="67" t="s">
        <v>40</v>
      </c>
      <c r="I3" s="67" t="s">
        <v>41</v>
      </c>
      <c r="J3" s="67" t="s">
        <v>17</v>
      </c>
    </row>
    <row r="4" spans="1:10" ht="12.75" customHeight="1">
      <c r="A4" s="18" t="s">
        <v>55</v>
      </c>
      <c r="B4" s="20" cm="1">
        <f t="array" ref="B4:I8">MMULT(--(TRANSPOSE(Devis[Classification saisie])=A4:A8),INDEX(Devis[],,$D$1)*Devis[[EC1]:[EC8]])</f>
        <v>0</v>
      </c>
      <c r="C4" s="20">
        <v>0</v>
      </c>
      <c r="D4" s="20">
        <v>0</v>
      </c>
      <c r="E4" s="20">
        <v>0</v>
      </c>
      <c r="F4" s="20">
        <v>0</v>
      </c>
      <c r="G4" s="20">
        <v>0</v>
      </c>
      <c r="H4" s="20">
        <v>0</v>
      </c>
      <c r="I4" s="20">
        <v>0</v>
      </c>
      <c r="J4" s="30">
        <f t="shared" ref="J4:J8" si="0">SUM(B4:I4)</f>
        <v>0</v>
      </c>
    </row>
    <row r="5" spans="1:10" ht="12" customHeight="1">
      <c r="A5" s="18" t="s">
        <v>56</v>
      </c>
      <c r="B5" s="20">
        <v>0</v>
      </c>
      <c r="C5" s="20">
        <v>0</v>
      </c>
      <c r="D5" s="20">
        <v>0</v>
      </c>
      <c r="E5" s="20">
        <v>0</v>
      </c>
      <c r="F5" s="20">
        <v>0</v>
      </c>
      <c r="G5" s="20">
        <v>0</v>
      </c>
      <c r="H5" s="20">
        <v>0</v>
      </c>
      <c r="I5" s="20">
        <v>0</v>
      </c>
      <c r="J5" s="30">
        <f t="shared" si="0"/>
        <v>0</v>
      </c>
    </row>
    <row r="6" spans="1:10" ht="12" customHeight="1">
      <c r="A6" s="18" t="s">
        <v>57</v>
      </c>
      <c r="B6" s="20">
        <v>0</v>
      </c>
      <c r="C6" s="20">
        <v>0</v>
      </c>
      <c r="D6" s="20">
        <v>0</v>
      </c>
      <c r="E6" s="20">
        <v>0</v>
      </c>
      <c r="F6" s="20">
        <v>0</v>
      </c>
      <c r="G6" s="20">
        <v>0</v>
      </c>
      <c r="H6" s="20">
        <v>0</v>
      </c>
      <c r="I6" s="20">
        <v>0</v>
      </c>
      <c r="J6" s="30">
        <f t="shared" si="0"/>
        <v>0</v>
      </c>
    </row>
    <row r="7" spans="1:10" ht="12" customHeight="1">
      <c r="A7" s="18" t="s">
        <v>78</v>
      </c>
      <c r="B7" s="20">
        <v>0</v>
      </c>
      <c r="C7" s="20">
        <v>0</v>
      </c>
      <c r="D7" s="20">
        <v>0</v>
      </c>
      <c r="E7" s="20">
        <v>0</v>
      </c>
      <c r="F7" s="20">
        <v>0</v>
      </c>
      <c r="G7" s="20">
        <v>0</v>
      </c>
      <c r="H7" s="20">
        <v>0</v>
      </c>
      <c r="I7" s="20">
        <v>0</v>
      </c>
      <c r="J7" s="30">
        <f t="shared" si="0"/>
        <v>0</v>
      </c>
    </row>
    <row r="8" spans="1:10" ht="12" customHeight="1">
      <c r="A8" s="18" t="s">
        <v>79</v>
      </c>
      <c r="B8" s="20">
        <v>0</v>
      </c>
      <c r="C8" s="20">
        <v>0</v>
      </c>
      <c r="D8" s="20">
        <v>0</v>
      </c>
      <c r="E8" s="20">
        <v>0</v>
      </c>
      <c r="F8" s="20">
        <v>0</v>
      </c>
      <c r="G8" s="20">
        <v>0</v>
      </c>
      <c r="H8" s="20">
        <v>0</v>
      </c>
      <c r="I8" s="20">
        <v>0</v>
      </c>
      <c r="J8" s="30">
        <f t="shared" si="0"/>
        <v>0</v>
      </c>
    </row>
    <row r="9" spans="1:10" ht="12.75" customHeight="1">
      <c r="A9" s="67" t="s">
        <v>17</v>
      </c>
      <c r="B9" s="68">
        <f>SUM(B4:B8)</f>
        <v>0</v>
      </c>
      <c r="C9" s="68">
        <f t="shared" ref="C9:I9" si="1">SUM(C4:C8)</f>
        <v>0</v>
      </c>
      <c r="D9" s="68">
        <f t="shared" si="1"/>
        <v>0</v>
      </c>
      <c r="E9" s="68">
        <f t="shared" si="1"/>
        <v>0</v>
      </c>
      <c r="F9" s="68">
        <f t="shared" si="1"/>
        <v>0</v>
      </c>
      <c r="G9" s="68">
        <f t="shared" si="1"/>
        <v>0</v>
      </c>
      <c r="H9" s="68">
        <f t="shared" si="1"/>
        <v>0</v>
      </c>
      <c r="I9" s="68">
        <f t="shared" si="1"/>
        <v>0</v>
      </c>
      <c r="J9" s="68">
        <f>SUM(J4:J8)</f>
        <v>0</v>
      </c>
    </row>
  </sheetData>
  <pageMargins left="0.7" right="0.7" top="0.75" bottom="0.75" header="0.3" footer="0.3"/>
  <pageSetup paperSize="9" orientation="portrait" r:id="rId1"/>
  <headerFooter>
    <oddFooter>&amp;L_x000D_&amp;1#&amp;"Calibri"&amp;10&amp;KFF0000 Interne</oddFooter>
  </headerFooter>
  <extLst>
    <ext xmlns:x14="http://schemas.microsoft.com/office/spreadsheetml/2009/9/main" uri="{CCE6A557-97BC-4b89-ADB6-D9C93CAAB3DF}">
      <x14:dataValidations xmlns:xm="http://schemas.microsoft.com/office/excel/2006/main" count="1">
        <x14:dataValidation type="list" allowBlank="1" showInputMessage="1" showErrorMessage="1" xr:uid="{A1C8A075-29BC-4FF2-9D72-C53FCBC3F15C}">
          <x14:formula1>
            <xm:f>Devis!$A$3:$AK$3</xm:f>
          </x14:formula1>
          <xm:sqref>B1</xm:sqref>
        </x14:dataValidation>
      </x14:dataValidations>
    </ext>
  </extLst>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E387A54-B107-44BC-9506-48E4F4741368}">
  <sheetPr codeName="Feuil3">
    <tabColor rgb="FFFF0000"/>
  </sheetPr>
  <dimension ref="A1:H18"/>
  <sheetViews>
    <sheetView workbookViewId="0"/>
  </sheetViews>
  <sheetFormatPr baseColWidth="10" defaultRowHeight="12.75" customHeight="1"/>
  <cols>
    <col min="1" max="1" width="5.7265625" customWidth="1"/>
    <col min="2" max="2" width="28.54296875" customWidth="1"/>
    <col min="3" max="3" width="14.81640625" customWidth="1"/>
    <col min="4" max="4" width="11.54296875" bestFit="1" customWidth="1"/>
    <col min="5" max="5" width="11.7265625" bestFit="1" customWidth="1"/>
    <col min="6" max="6" width="15" customWidth="1"/>
    <col min="7" max="7" width="11.7265625" customWidth="1"/>
    <col min="13" max="29" width="11.453125" customWidth="1"/>
  </cols>
  <sheetData>
    <row r="1" spans="1:8" ht="12.75" customHeight="1">
      <c r="B1" s="18" t="s">
        <v>21</v>
      </c>
      <c r="C1" s="63" t="s">
        <v>77</v>
      </c>
    </row>
    <row r="2" spans="1:8" ht="16.5" customHeight="1">
      <c r="A2" s="8" t="s">
        <v>59</v>
      </c>
      <c r="B2" s="66" t="s">
        <v>2</v>
      </c>
      <c r="C2" s="60" t="s">
        <v>55</v>
      </c>
      <c r="D2" s="60" t="s">
        <v>56</v>
      </c>
      <c r="E2" s="60" t="s">
        <v>57</v>
      </c>
      <c r="F2" s="60" t="s">
        <v>78</v>
      </c>
      <c r="G2" s="60" t="s">
        <v>79</v>
      </c>
      <c r="H2" s="60" t="s">
        <v>17</v>
      </c>
    </row>
    <row r="3" spans="1:8" ht="12.75" customHeight="1">
      <c r="A3">
        <v>1</v>
      </c>
      <c r="B3" s="18">
        <f>IFERROR(INDEX(Partenaires[Partenaire], $A3),"")</f>
        <v>0</v>
      </c>
      <c r="C3" s="20" cm="1">
        <f t="array" ref="C3:G17">MMULT(--(TRANSPOSE(Devis[ID_Partenaire])=A3:A17), Devis[Coûts présentés]*(Devis[Classification saisie]=C2:G2))</f>
        <v>0</v>
      </c>
      <c r="D3" s="20">
        <v>0</v>
      </c>
      <c r="E3" s="20">
        <v>0</v>
      </c>
      <c r="F3" s="20">
        <v>0</v>
      </c>
      <c r="G3" s="20">
        <v>0</v>
      </c>
      <c r="H3" s="30">
        <f>SUM(C3:G3)</f>
        <v>0</v>
      </c>
    </row>
    <row r="4" spans="1:8" ht="12.75" customHeight="1">
      <c r="A4">
        <v>2</v>
      </c>
      <c r="B4" s="18">
        <f>IFERROR(INDEX(Partenaires[Partenaire], $A4),"")</f>
        <v>0</v>
      </c>
      <c r="C4" s="20">
        <v>0</v>
      </c>
      <c r="D4" s="20">
        <v>0</v>
      </c>
      <c r="E4" s="20">
        <v>0</v>
      </c>
      <c r="F4" s="20">
        <v>0</v>
      </c>
      <c r="G4" s="20">
        <v>0</v>
      </c>
      <c r="H4" s="30">
        <f t="shared" ref="H4:H17" si="0">SUM(C4:G4)</f>
        <v>0</v>
      </c>
    </row>
    <row r="5" spans="1:8" ht="12.75" customHeight="1">
      <c r="A5">
        <v>3</v>
      </c>
      <c r="B5" s="18">
        <f>IFERROR(INDEX(Partenaires[Partenaire], $A5),"")</f>
        <v>0</v>
      </c>
      <c r="C5" s="20">
        <v>0</v>
      </c>
      <c r="D5" s="20">
        <v>0</v>
      </c>
      <c r="E5" s="20">
        <v>0</v>
      </c>
      <c r="F5" s="20">
        <v>0</v>
      </c>
      <c r="G5" s="20">
        <v>0</v>
      </c>
      <c r="H5" s="30">
        <f t="shared" si="0"/>
        <v>0</v>
      </c>
    </row>
    <row r="6" spans="1:8" ht="12.75" customHeight="1">
      <c r="A6">
        <v>4</v>
      </c>
      <c r="B6" s="18">
        <f>IFERROR(INDEX(Partenaires[Partenaire], $A6),"")</f>
        <v>0</v>
      </c>
      <c r="C6" s="20">
        <v>0</v>
      </c>
      <c r="D6" s="20">
        <v>0</v>
      </c>
      <c r="E6" s="20">
        <v>0</v>
      </c>
      <c r="F6" s="20">
        <v>0</v>
      </c>
      <c r="G6" s="20">
        <v>0</v>
      </c>
      <c r="H6" s="30">
        <f t="shared" si="0"/>
        <v>0</v>
      </c>
    </row>
    <row r="7" spans="1:8" ht="12.75" customHeight="1">
      <c r="A7">
        <v>5</v>
      </c>
      <c r="B7" s="18">
        <f>IFERROR(INDEX(Partenaires[Partenaire], $A7),"")</f>
        <v>0</v>
      </c>
      <c r="C7" s="20">
        <v>0</v>
      </c>
      <c r="D7" s="20">
        <v>0</v>
      </c>
      <c r="E7" s="20">
        <v>0</v>
      </c>
      <c r="F7" s="20">
        <v>0</v>
      </c>
      <c r="G7" s="20">
        <v>0</v>
      </c>
      <c r="H7" s="30">
        <f t="shared" si="0"/>
        <v>0</v>
      </c>
    </row>
    <row r="8" spans="1:8" ht="12.75" customHeight="1">
      <c r="A8">
        <v>6</v>
      </c>
      <c r="B8" s="18" t="str">
        <f>IFERROR(INDEX(Partenaires[Partenaire], $A8),"")</f>
        <v/>
      </c>
      <c r="C8" s="20">
        <v>0</v>
      </c>
      <c r="D8" s="20">
        <v>0</v>
      </c>
      <c r="E8" s="20">
        <v>0</v>
      </c>
      <c r="F8" s="20">
        <v>0</v>
      </c>
      <c r="G8" s="20">
        <v>0</v>
      </c>
      <c r="H8" s="30">
        <f t="shared" si="0"/>
        <v>0</v>
      </c>
    </row>
    <row r="9" spans="1:8" ht="13">
      <c r="A9">
        <v>7</v>
      </c>
      <c r="B9" s="18" t="str">
        <f>IFERROR(INDEX(Partenaires[Partenaire], $A9),"")</f>
        <v/>
      </c>
      <c r="C9" s="20">
        <v>0</v>
      </c>
      <c r="D9" s="20">
        <v>0</v>
      </c>
      <c r="E9" s="20">
        <v>0</v>
      </c>
      <c r="F9" s="20">
        <v>0</v>
      </c>
      <c r="G9" s="20">
        <v>0</v>
      </c>
      <c r="H9" s="30">
        <f t="shared" si="0"/>
        <v>0</v>
      </c>
    </row>
    <row r="10" spans="1:8" ht="13">
      <c r="A10">
        <v>8</v>
      </c>
      <c r="B10" s="18" t="str">
        <f>IFERROR(INDEX(Partenaires[Partenaire], $A10),"")</f>
        <v/>
      </c>
      <c r="C10" s="20">
        <v>0</v>
      </c>
      <c r="D10" s="20">
        <v>0</v>
      </c>
      <c r="E10" s="20">
        <v>0</v>
      </c>
      <c r="F10" s="20">
        <v>0</v>
      </c>
      <c r="G10" s="20">
        <v>0</v>
      </c>
      <c r="H10" s="30">
        <f t="shared" si="0"/>
        <v>0</v>
      </c>
    </row>
    <row r="11" spans="1:8" ht="13">
      <c r="A11">
        <v>9</v>
      </c>
      <c r="B11" s="18" t="str">
        <f>IFERROR(INDEX(Partenaires[Partenaire], $A11),"")</f>
        <v/>
      </c>
      <c r="C11" s="20">
        <v>0</v>
      </c>
      <c r="D11" s="20">
        <v>0</v>
      </c>
      <c r="E11" s="20">
        <v>0</v>
      </c>
      <c r="F11" s="20">
        <v>0</v>
      </c>
      <c r="G11" s="20">
        <v>0</v>
      </c>
      <c r="H11" s="30">
        <f t="shared" si="0"/>
        <v>0</v>
      </c>
    </row>
    <row r="12" spans="1:8" ht="13">
      <c r="A12">
        <v>10</v>
      </c>
      <c r="B12" s="18" t="str">
        <f>IFERROR(INDEX(Partenaires[Partenaire], $A12),"")</f>
        <v/>
      </c>
      <c r="C12" s="20">
        <v>0</v>
      </c>
      <c r="D12" s="20">
        <v>0</v>
      </c>
      <c r="E12" s="20">
        <v>0</v>
      </c>
      <c r="F12" s="20">
        <v>0</v>
      </c>
      <c r="G12" s="20">
        <v>0</v>
      </c>
      <c r="H12" s="30">
        <f t="shared" si="0"/>
        <v>0</v>
      </c>
    </row>
    <row r="13" spans="1:8" ht="13">
      <c r="A13">
        <v>11</v>
      </c>
      <c r="B13" s="18" t="str">
        <f>IFERROR(INDEX(Partenaires[Partenaire], $A13),"")</f>
        <v/>
      </c>
      <c r="C13" s="20">
        <v>0</v>
      </c>
      <c r="D13" s="20">
        <v>0</v>
      </c>
      <c r="E13" s="20">
        <v>0</v>
      </c>
      <c r="F13" s="20">
        <v>0</v>
      </c>
      <c r="G13" s="20">
        <v>0</v>
      </c>
      <c r="H13" s="30">
        <f t="shared" si="0"/>
        <v>0</v>
      </c>
    </row>
    <row r="14" spans="1:8" ht="13">
      <c r="A14">
        <v>12</v>
      </c>
      <c r="B14" s="18" t="str">
        <f>IFERROR(INDEX(Partenaires[Partenaire], $A14),"")</f>
        <v/>
      </c>
      <c r="C14" s="20">
        <v>0</v>
      </c>
      <c r="D14" s="20">
        <v>0</v>
      </c>
      <c r="E14" s="20">
        <v>0</v>
      </c>
      <c r="F14" s="20">
        <v>0</v>
      </c>
      <c r="G14" s="20">
        <v>0</v>
      </c>
      <c r="H14" s="30">
        <f t="shared" si="0"/>
        <v>0</v>
      </c>
    </row>
    <row r="15" spans="1:8" ht="13">
      <c r="A15">
        <v>13</v>
      </c>
      <c r="B15" s="18" t="str">
        <f>IFERROR(INDEX(Partenaires[Partenaire], $A15),"")</f>
        <v/>
      </c>
      <c r="C15" s="20">
        <v>0</v>
      </c>
      <c r="D15" s="20">
        <v>0</v>
      </c>
      <c r="E15" s="20">
        <v>0</v>
      </c>
      <c r="F15" s="20">
        <v>0</v>
      </c>
      <c r="G15" s="20">
        <v>0</v>
      </c>
      <c r="H15" s="30">
        <f t="shared" si="0"/>
        <v>0</v>
      </c>
    </row>
    <row r="16" spans="1:8" ht="13">
      <c r="A16">
        <v>14</v>
      </c>
      <c r="B16" s="18" t="str">
        <f>IFERROR(INDEX(Partenaires[Partenaire], $A16),"")</f>
        <v/>
      </c>
      <c r="C16" s="20">
        <v>0</v>
      </c>
      <c r="D16" s="20">
        <v>0</v>
      </c>
      <c r="E16" s="20">
        <v>0</v>
      </c>
      <c r="F16" s="20">
        <v>0</v>
      </c>
      <c r="G16" s="20">
        <v>0</v>
      </c>
      <c r="H16" s="30">
        <f t="shared" si="0"/>
        <v>0</v>
      </c>
    </row>
    <row r="17" spans="1:8" ht="13">
      <c r="A17">
        <v>15</v>
      </c>
      <c r="B17" s="18" t="str">
        <f>IFERROR(INDEX(Partenaires[Partenaire], $A17),"")</f>
        <v/>
      </c>
      <c r="C17" s="20">
        <v>0</v>
      </c>
      <c r="D17" s="20">
        <v>0</v>
      </c>
      <c r="E17" s="20">
        <v>0</v>
      </c>
      <c r="F17" s="20">
        <v>0</v>
      </c>
      <c r="G17" s="20">
        <v>0</v>
      </c>
      <c r="H17" s="30">
        <f t="shared" si="0"/>
        <v>0</v>
      </c>
    </row>
    <row r="18" spans="1:8" ht="13">
      <c r="B18" s="62" t="s">
        <v>17</v>
      </c>
      <c r="C18" s="62">
        <f>SUM(C3:C17)</f>
        <v>0</v>
      </c>
      <c r="D18" s="62">
        <f t="shared" ref="D18:H18" si="1">SUM(D3:D17)</f>
        <v>0</v>
      </c>
      <c r="E18" s="62">
        <f t="shared" si="1"/>
        <v>0</v>
      </c>
      <c r="F18" s="62">
        <f t="shared" si="1"/>
        <v>0</v>
      </c>
      <c r="G18" s="62">
        <f t="shared" si="1"/>
        <v>0</v>
      </c>
      <c r="H18" s="62">
        <f t="shared" si="1"/>
        <v>0</v>
      </c>
    </row>
  </sheetData>
  <pageMargins left="0.7" right="0.7" top="0.75" bottom="0.75" header="0.3" footer="0.3"/>
  <pageSetup paperSize="9" orientation="portrait" r:id="rId1"/>
  <headerFooter>
    <oddFooter>&amp;L_x000D_&amp;1#&amp;"Calibri"&amp;10&amp;KFF0000 Interne</oddFooter>
  </headerFooter>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957CD98-A22F-4D8B-9482-143077092C93}">
  <sheetPr codeName="Feuil1"/>
  <dimension ref="A1:H2"/>
  <sheetViews>
    <sheetView workbookViewId="0"/>
  </sheetViews>
  <sheetFormatPr baseColWidth="10" defaultRowHeight="12.75" customHeight="1"/>
  <sheetData>
    <row r="1" spans="1:8" ht="12.75" customHeight="1">
      <c r="A1" t="s">
        <v>44</v>
      </c>
      <c r="C1" t="s">
        <v>45</v>
      </c>
      <c r="D1" t="s">
        <v>46</v>
      </c>
      <c r="E1" t="s">
        <v>47</v>
      </c>
      <c r="F1" t="s">
        <v>48</v>
      </c>
      <c r="G1" t="s">
        <v>49</v>
      </c>
      <c r="H1" t="s">
        <v>50</v>
      </c>
    </row>
    <row r="2" spans="1:8" ht="12.75" customHeight="1">
      <c r="A2" t="s">
        <v>51</v>
      </c>
      <c r="C2" t="s">
        <v>46</v>
      </c>
      <c r="D2">
        <v>1</v>
      </c>
      <c r="E2" t="b">
        <v>0</v>
      </c>
      <c r="F2" t="s">
        <v>52</v>
      </c>
      <c r="G2" t="b">
        <v>0</v>
      </c>
    </row>
  </sheetData>
  <pageMargins left="0.7" right="0.7" top="0.75" bottom="0.75" header="0.3" footer="0.3"/>
  <headerFooter>
    <oddFooter>&amp;L_x000D_&amp;1#&amp;"Calibri"&amp;10&amp;KFF0000 Interne</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_rels/item55.xml.rels><?xml version="1.0" encoding="UTF-8" standalone="yes"?>
<Relationships xmlns="http://schemas.openxmlformats.org/package/2006/relationships"><Relationship Id="rId1" Type="http://schemas.openxmlformats.org/officeDocument/2006/relationships/customXmlProps" Target="itemProps55.xml"/></Relationships>
</file>

<file path=customXml/_rels/item56.xml.rels><?xml version="1.0" encoding="UTF-8" standalone="yes"?>
<Relationships xmlns="http://schemas.openxmlformats.org/package/2006/relationships"><Relationship Id="rId1" Type="http://schemas.openxmlformats.org/officeDocument/2006/relationships/customXmlProps" Target="itemProps56.xml"/></Relationships>
</file>

<file path=customXml/_rels/item57.xml.rels><?xml version="1.0" encoding="UTF-8" standalone="yes"?>
<Relationships xmlns="http://schemas.openxmlformats.org/package/2006/relationships"><Relationship Id="rId1" Type="http://schemas.openxmlformats.org/officeDocument/2006/relationships/customXmlProps" Target="itemProps57.xml"/></Relationships>
</file>

<file path=customXml/_rels/item58.xml.rels><?xml version="1.0" encoding="UTF-8" standalone="yes"?>
<Relationships xmlns="http://schemas.openxmlformats.org/package/2006/relationships"><Relationship Id="rId1" Type="http://schemas.openxmlformats.org/officeDocument/2006/relationships/customXmlProps" Target="itemProps58.xml"/></Relationships>
</file>

<file path=customXml/_rels/item59.xml.rels><?xml version="1.0" encoding="UTF-8" standalone="yes"?>
<Relationships xmlns="http://schemas.openxmlformats.org/package/2006/relationships"><Relationship Id="rId1" Type="http://schemas.openxmlformats.org/officeDocument/2006/relationships/customXmlProps" Target="itemProps59.xml"/></Relationships>
</file>

<file path=customXml/_rels/item60.xml.rels><?xml version="1.0" encoding="UTF-8" standalone="yes"?>
<Relationships xmlns="http://schemas.openxmlformats.org/package/2006/relationships"><Relationship Id="rId1" Type="http://schemas.openxmlformats.org/officeDocument/2006/relationships/customXmlProps" Target="itemProps60.xml"/></Relationships>
</file>

<file path=customXml/_rels/item61.xml.rels><?xml version="1.0" encoding="UTF-8" standalone="yes"?>
<Relationships xmlns="http://schemas.openxmlformats.org/package/2006/relationships"><Relationship Id="rId1" Type="http://schemas.openxmlformats.org/officeDocument/2006/relationships/customXmlProps" Target="itemProps61.xml"/></Relationships>
</file>

<file path=customXml/_rels/item62.xml.rels><?xml version="1.0" encoding="UTF-8" standalone="yes"?>
<Relationships xmlns="http://schemas.openxmlformats.org/package/2006/relationships"><Relationship Id="rId1" Type="http://schemas.openxmlformats.org/officeDocument/2006/relationships/customXmlProps" Target="itemProps62.xml"/></Relationships>
</file>

<file path=customXml/_rels/item63.xml.rels><?xml version="1.0" encoding="UTF-8" standalone="yes"?>
<Relationships xmlns="http://schemas.openxmlformats.org/package/2006/relationships"><Relationship Id="rId1" Type="http://schemas.openxmlformats.org/officeDocument/2006/relationships/customXmlProps" Target="itemProps63.xml"/></Relationships>
</file>

<file path=customXml/_rels/item64.xml.rels><?xml version="1.0" encoding="UTF-8" standalone="yes"?>
<Relationships xmlns="http://schemas.openxmlformats.org/package/2006/relationships"><Relationship Id="rId1" Type="http://schemas.openxmlformats.org/officeDocument/2006/relationships/customXmlProps" Target="itemProps64.xml"/></Relationships>
</file>

<file path=customXml/_rels/item65.xml.rels><?xml version="1.0" encoding="UTF-8" standalone="yes"?>
<Relationships xmlns="http://schemas.openxmlformats.org/package/2006/relationships"><Relationship Id="rId1" Type="http://schemas.openxmlformats.org/officeDocument/2006/relationships/customXmlProps" Target="itemProps65.xml"/></Relationships>
</file>

<file path=customXml/_rels/item66.xml.rels><?xml version="1.0" encoding="UTF-8" standalone="yes"?>
<Relationships xmlns="http://schemas.openxmlformats.org/package/2006/relationships"><Relationship Id="rId1" Type="http://schemas.openxmlformats.org/officeDocument/2006/relationships/customXmlProps" Target="itemProps66.xml"/></Relationships>
</file>

<file path=customXml/_rels/item67.xml.rels><?xml version="1.0" encoding="UTF-8" standalone="yes"?>
<Relationships xmlns="http://schemas.openxmlformats.org/package/2006/relationships"><Relationship Id="rId1" Type="http://schemas.openxmlformats.org/officeDocument/2006/relationships/customXmlProps" Target="itemProps67.xml"/></Relationships>
</file>

<file path=customXml/_rels/item68.xml.rels><?xml version="1.0" encoding="UTF-8" standalone="yes"?>
<Relationships xmlns="http://schemas.openxmlformats.org/package/2006/relationships"><Relationship Id="rId1" Type="http://schemas.openxmlformats.org/officeDocument/2006/relationships/customXmlProps" Target="itemProps68.xml"/></Relationships>
</file>

<file path=customXml/_rels/item69.xml.rels><?xml version="1.0" encoding="UTF-8" standalone="yes"?>
<Relationships xmlns="http://schemas.openxmlformats.org/package/2006/relationships"><Relationship Id="rId1" Type="http://schemas.openxmlformats.org/officeDocument/2006/relationships/customXmlProps" Target="itemProps69.xml"/></Relationships>
</file>

<file path=customXml/_rels/item70.xml.rels><?xml version="1.0" encoding="UTF-8" standalone="yes"?>
<Relationships xmlns="http://schemas.openxmlformats.org/package/2006/relationships"><Relationship Id="rId1" Type="http://schemas.openxmlformats.org/officeDocument/2006/relationships/customXmlProps" Target="itemProps70.xml"/></Relationships>
</file>

<file path=customXml/_rels/item71.xml.rels><?xml version="1.0" encoding="UTF-8" standalone="yes"?>
<Relationships xmlns="http://schemas.openxmlformats.org/package/2006/relationships"><Relationship Id="rId1" Type="http://schemas.openxmlformats.org/officeDocument/2006/relationships/customXmlProps" Target="itemProps71.xml"/></Relationships>
</file>

<file path=customXml/_rels/item72.xml.rels><?xml version="1.0" encoding="UTF-8" standalone="yes"?>
<Relationships xmlns="http://schemas.openxmlformats.org/package/2006/relationships"><Relationship Id="rId1" Type="http://schemas.openxmlformats.org/officeDocument/2006/relationships/customXmlProps" Target="itemProps72.xml"/></Relationships>
</file>

<file path=customXml/item1.xml>��
</file>

<file path=customXml/item2.xml>��
</file>

<file path=customXml/item3.xml>��
</file>

<file path=customXml/item4.xml>��
</file>

<file path=customXml/item5.xml>��
</file>

<file path=customXml/item6.xml>��
</file>

<file path=customXml/item7.xml>��
</file>

<file path=customXml/item8.xml>��
</file>

<file path=customXml/item9.xml>��
</file>

<file path=customXml/item10.xml>��
</file>

<file path=customXml/item11.xml>��
</file>

<file path=customXml/item12.xml>��
</file>

<file path=customXml/item13.xml>��
</file>

<file path=customXml/item14.xml>��
</file>

<file path=customXml/item15.xml>��
</file>

<file path=customXml/item16.xml>��
</file>

<file path=customXml/item17.xml>��
</file>

<file path=customXml/item18.xml>��
</file>

<file path=customXml/item19.xml>��
</file>

<file path=customXml/item20.xml>��
</file>

<file path=customXml/item21.xml>��
</file>

<file path=customXml/item22.xml>��
</file>

<file path=customXml/item23.xml>��
</file>

<file path=customXml/item24.xml>��
</file>

<file path=customXml/item25.xml>��
</file>

<file path=customXml/item26.xml>��
</file>

<file path=customXml/item27.xml>��
</file>

<file path=customXml/item28.xml>��
</file>

<file path=customXml/item29.xml>��
</file>

<file path=customXml/item30.xml>��
</file>

<file path=customXml/item31.xml>��
</file>

<file path=customXml/item32.xml>��
</file>

<file path=customXml/item33.xml>��
</file>

<file path=customXml/item34.xml>��
</file>

<file path=customXml/item35.xml>��
</file>

<file path=customXml/item36.xml>��
</file>

<file path=customXml/item37.xml>��
</file>

<file path=customXml/item38.xml>��
</file>

<file path=customXml/item39.xml>��
</file>

<file path=customXml/item40.xml>��
</file>

<file path=customXml/item41.xml>��
</file>

<file path=customXml/item42.xml>��
</file>

<file path=customXml/item43.xml>��
</file>

<file path=customXml/item44.xml>��
</file>

<file path=customXml/item45.xml>��
</file>

<file path=customXml/item46.xml>��
</file>

<file path=customXml/item47.xml>��
</file>

<file path=customXml/item48.xml>��
</file>

<file path=customXml/item49.xml>��
</file>

<file path=customXml/item50.xml>��
</file>

<file path=customXml/item51.xml>��
</file>

<file path=customXml/item52.xml>��
</file>

<file path=customXml/item53.xml>��
</file>

<file path=customXml/item54.xml>��
</file>

<file path=customXml/item55.xml>��
</file>

<file path=customXml/item56.xml>��
</file>

<file path=customXml/item57.xml>��
</file>

<file path=customXml/item58.xml>��
</file>

<file path=customXml/item59.xml>��
</file>

<file path=customXml/item60.xml>��
</file>

<file path=customXml/item61.xml>��
</file>

<file path=customXml/item62.xml>��
</file>

<file path=customXml/item63.xml>��
</file>

<file path=customXml/item64.xml>��
</file>

<file path=customXml/item65.xml>��
</file>

<file path=customXml/item66.xml>��
</file>

<file path=customXml/item67.xml>��
</file>

<file path=customXml/item68.xml>��
</file>

<file path=customXml/item69.xml>��
</file>

<file path=customXml/item70.xml>��
</file>

<file path=customXml/item71.xml>��
</file>

<file path=customXml/item72.xml>��
</file>

<file path=customXml/itemProps1.xml><?xml version="1.0" encoding="utf-8"?>
<ds:datastoreItem xmlns:ds="http://schemas.openxmlformats.org/officeDocument/2006/customXml" ds:itemID="{F2EA02CA-9341-4860-91E2-F5108EAF8201}">
  <ds:schemaRefs/>
</ds:datastoreItem>
</file>

<file path=customXml/itemProps2.xml><?xml version="1.0" encoding="utf-8"?>
<ds:datastoreItem xmlns:ds="http://schemas.openxmlformats.org/officeDocument/2006/customXml" ds:itemID="{6CC3294C-6E92-4AA0-BECD-4BCA69483FEB}">
  <ds:schemaRefs/>
</ds:datastoreItem>
</file>

<file path=customXml/itemProps3.xml><?xml version="1.0" encoding="utf-8"?>
<ds:datastoreItem xmlns:ds="http://schemas.openxmlformats.org/officeDocument/2006/customXml" ds:itemID="{B3CB75E0-F119-44AA-91CB-13ED628DF73A}">
  <ds:schemaRefs/>
</ds:datastoreItem>
</file>

<file path=customXml/itemProps4.xml><?xml version="1.0" encoding="utf-8"?>
<ds:datastoreItem xmlns:ds="http://schemas.openxmlformats.org/officeDocument/2006/customXml" ds:itemID="{F991AB99-8FB4-43B6-A795-64A059819CEC}">
  <ds:schemaRefs/>
</ds:datastoreItem>
</file>

<file path=customXml/itemProps5.xml><?xml version="1.0" encoding="utf-8"?>
<ds:datastoreItem xmlns:ds="http://schemas.openxmlformats.org/officeDocument/2006/customXml" ds:itemID="{2706585C-4205-4B8E-A833-287720E8CAD9}">
  <ds:schemaRefs/>
</ds:datastoreItem>
</file>

<file path=customXml/itemProps6.xml><?xml version="1.0" encoding="utf-8"?>
<ds:datastoreItem xmlns:ds="http://schemas.openxmlformats.org/officeDocument/2006/customXml" ds:itemID="{E58CADA9-05F3-4E26-AD9A-6DE13D6F6AC8}">
  <ds:schemaRefs/>
</ds:datastoreItem>
</file>

<file path=customXml/itemProps7.xml><?xml version="1.0" encoding="utf-8"?>
<ds:datastoreItem xmlns:ds="http://schemas.openxmlformats.org/officeDocument/2006/customXml" ds:itemID="{61A617A3-C3AA-48AD-9ED3-12E6734266BF}">
  <ds:schemaRefs/>
</ds:datastoreItem>
</file>

<file path=customXml/itemProps8.xml><?xml version="1.0" encoding="utf-8"?>
<ds:datastoreItem xmlns:ds="http://schemas.openxmlformats.org/officeDocument/2006/customXml" ds:itemID="{CA15497E-04F9-422E-8EA6-71DAF02EC42B}">
  <ds:schemaRefs/>
</ds:datastoreItem>
</file>

<file path=customXml/itemProps9.xml><?xml version="1.0" encoding="utf-8"?>
<ds:datastoreItem xmlns:ds="http://schemas.openxmlformats.org/officeDocument/2006/customXml" ds:itemID="{4D90D001-A685-4A13-8EF3-1DAE8F4C569A}">
  <ds:schemaRefs/>
</ds:datastoreItem>
</file>

<file path=customXml/itemProps10.xml><?xml version="1.0" encoding="utf-8"?>
<ds:datastoreItem xmlns:ds="http://schemas.openxmlformats.org/officeDocument/2006/customXml" ds:itemID="{85E60E31-807F-454B-B929-390F33E8621A}">
  <ds:schemaRefs/>
</ds:datastoreItem>
</file>

<file path=customXml/itemProps11.xml><?xml version="1.0" encoding="utf-8"?>
<ds:datastoreItem xmlns:ds="http://schemas.openxmlformats.org/officeDocument/2006/customXml" ds:itemID="{45D2B329-ECCE-48B9-845C-6BAF9C975ADD}">
  <ds:schemaRefs/>
</ds:datastoreItem>
</file>

<file path=customXml/itemProps12.xml><?xml version="1.0" encoding="utf-8"?>
<ds:datastoreItem xmlns:ds="http://schemas.openxmlformats.org/officeDocument/2006/customXml" ds:itemID="{F29A4C09-772D-40F4-981E-2D29CE33728D}">
  <ds:schemaRefs/>
</ds:datastoreItem>
</file>

<file path=customXml/itemProps13.xml><?xml version="1.0" encoding="utf-8"?>
<ds:datastoreItem xmlns:ds="http://schemas.openxmlformats.org/officeDocument/2006/customXml" ds:itemID="{F189A911-D200-4317-992C-4A3068D26F68}">
  <ds:schemaRefs/>
</ds:datastoreItem>
</file>

<file path=customXml/itemProps14.xml><?xml version="1.0" encoding="utf-8"?>
<ds:datastoreItem xmlns:ds="http://schemas.openxmlformats.org/officeDocument/2006/customXml" ds:itemID="{57A51925-D780-4F5C-B513-4D962844599A}">
  <ds:schemaRefs/>
</ds:datastoreItem>
</file>

<file path=customXml/itemProps15.xml><?xml version="1.0" encoding="utf-8"?>
<ds:datastoreItem xmlns:ds="http://schemas.openxmlformats.org/officeDocument/2006/customXml" ds:itemID="{863B43CA-F957-4BE5-AAD9-B0EB63CB0DB1}">
  <ds:schemaRefs/>
</ds:datastoreItem>
</file>

<file path=customXml/itemProps16.xml><?xml version="1.0" encoding="utf-8"?>
<ds:datastoreItem xmlns:ds="http://schemas.openxmlformats.org/officeDocument/2006/customXml" ds:itemID="{C91EE185-115D-4037-8FA7-2A0D1115A746}">
  <ds:schemaRefs/>
</ds:datastoreItem>
</file>

<file path=customXml/itemProps17.xml><?xml version="1.0" encoding="utf-8"?>
<ds:datastoreItem xmlns:ds="http://schemas.openxmlformats.org/officeDocument/2006/customXml" ds:itemID="{40A6F110-1344-416D-B77B-4B4683A1EA27}">
  <ds:schemaRefs/>
</ds:datastoreItem>
</file>

<file path=customXml/itemProps18.xml><?xml version="1.0" encoding="utf-8"?>
<ds:datastoreItem xmlns:ds="http://schemas.openxmlformats.org/officeDocument/2006/customXml" ds:itemID="{9949A4CC-E4DA-4956-850E-C479E349DF48}">
  <ds:schemaRefs/>
</ds:datastoreItem>
</file>

<file path=customXml/itemProps19.xml><?xml version="1.0" encoding="utf-8"?>
<ds:datastoreItem xmlns:ds="http://schemas.openxmlformats.org/officeDocument/2006/customXml" ds:itemID="{A613CC61-43E2-4B83-A0CF-29D7352022A3}">
  <ds:schemaRefs/>
</ds:datastoreItem>
</file>

<file path=customXml/itemProps20.xml><?xml version="1.0" encoding="utf-8"?>
<ds:datastoreItem xmlns:ds="http://schemas.openxmlformats.org/officeDocument/2006/customXml" ds:itemID="{21CAF4F7-1461-485B-8836-9E83A6332F54}">
  <ds:schemaRefs/>
</ds:datastoreItem>
</file>

<file path=customXml/itemProps21.xml><?xml version="1.0" encoding="utf-8"?>
<ds:datastoreItem xmlns:ds="http://schemas.openxmlformats.org/officeDocument/2006/customXml" ds:itemID="{E0C4C369-96BA-405F-A577-E8C73284AB75}">
  <ds:schemaRefs/>
</ds:datastoreItem>
</file>

<file path=customXml/itemProps22.xml><?xml version="1.0" encoding="utf-8"?>
<ds:datastoreItem xmlns:ds="http://schemas.openxmlformats.org/officeDocument/2006/customXml" ds:itemID="{32BB241C-35D1-412B-9CFC-C98A5F2EA07B}">
  <ds:schemaRefs/>
</ds:datastoreItem>
</file>

<file path=customXml/itemProps23.xml><?xml version="1.0" encoding="utf-8"?>
<ds:datastoreItem xmlns:ds="http://schemas.openxmlformats.org/officeDocument/2006/customXml" ds:itemID="{43A69546-1574-439F-B182-6EF40E15E53E}">
  <ds:schemaRefs/>
</ds:datastoreItem>
</file>

<file path=customXml/itemProps24.xml><?xml version="1.0" encoding="utf-8"?>
<ds:datastoreItem xmlns:ds="http://schemas.openxmlformats.org/officeDocument/2006/customXml" ds:itemID="{77A5466F-3FA9-4264-AC75-4BA6A736AABB}">
  <ds:schemaRefs/>
</ds:datastoreItem>
</file>

<file path=customXml/itemProps25.xml><?xml version="1.0" encoding="utf-8"?>
<ds:datastoreItem xmlns:ds="http://schemas.openxmlformats.org/officeDocument/2006/customXml" ds:itemID="{3D431E4A-D103-4788-8C2B-555DAAEB20D9}">
  <ds:schemaRefs/>
</ds:datastoreItem>
</file>

<file path=customXml/itemProps26.xml><?xml version="1.0" encoding="utf-8"?>
<ds:datastoreItem xmlns:ds="http://schemas.openxmlformats.org/officeDocument/2006/customXml" ds:itemID="{142ABF60-642F-4232-BD5E-024111C8A7B9}">
  <ds:schemaRefs/>
</ds:datastoreItem>
</file>

<file path=customXml/itemProps27.xml><?xml version="1.0" encoding="utf-8"?>
<ds:datastoreItem xmlns:ds="http://schemas.openxmlformats.org/officeDocument/2006/customXml" ds:itemID="{98B88CA0-9A87-4985-9DCC-9C00E5320192}">
  <ds:schemaRefs/>
</ds:datastoreItem>
</file>

<file path=customXml/itemProps28.xml><?xml version="1.0" encoding="utf-8"?>
<ds:datastoreItem xmlns:ds="http://schemas.openxmlformats.org/officeDocument/2006/customXml" ds:itemID="{6B4568D9-B349-44FC-A66C-E53A2715B3DA}">
  <ds:schemaRefs/>
</ds:datastoreItem>
</file>

<file path=customXml/itemProps29.xml><?xml version="1.0" encoding="utf-8"?>
<ds:datastoreItem xmlns:ds="http://schemas.openxmlformats.org/officeDocument/2006/customXml" ds:itemID="{24AF5ABA-8E89-4BB4-91D9-BBDABBED1FDD}">
  <ds:schemaRefs/>
</ds:datastoreItem>
</file>

<file path=customXml/itemProps30.xml><?xml version="1.0" encoding="utf-8"?>
<ds:datastoreItem xmlns:ds="http://schemas.openxmlformats.org/officeDocument/2006/customXml" ds:itemID="{62AC57E4-72F2-48F1-8BF6-CE609F555F0F}">
  <ds:schemaRefs/>
</ds:datastoreItem>
</file>

<file path=customXml/itemProps31.xml><?xml version="1.0" encoding="utf-8"?>
<ds:datastoreItem xmlns:ds="http://schemas.openxmlformats.org/officeDocument/2006/customXml" ds:itemID="{797D5BC1-DFC6-49EE-9160-C534868ABD2A}">
  <ds:schemaRefs/>
</ds:datastoreItem>
</file>

<file path=customXml/itemProps32.xml><?xml version="1.0" encoding="utf-8"?>
<ds:datastoreItem xmlns:ds="http://schemas.openxmlformats.org/officeDocument/2006/customXml" ds:itemID="{969BD6AE-FC4B-4718-91B0-4DF1F4E8E94D}">
  <ds:schemaRefs/>
</ds:datastoreItem>
</file>

<file path=customXml/itemProps33.xml><?xml version="1.0" encoding="utf-8"?>
<ds:datastoreItem xmlns:ds="http://schemas.openxmlformats.org/officeDocument/2006/customXml" ds:itemID="{B1B91A33-83E3-4CF5-B5AF-E47DDB07FE7E}">
  <ds:schemaRefs/>
</ds:datastoreItem>
</file>

<file path=customXml/itemProps34.xml><?xml version="1.0" encoding="utf-8"?>
<ds:datastoreItem xmlns:ds="http://schemas.openxmlformats.org/officeDocument/2006/customXml" ds:itemID="{A9BBCFF7-FAB4-4A41-8E24-507F763B70EE}">
  <ds:schemaRefs/>
</ds:datastoreItem>
</file>

<file path=customXml/itemProps35.xml><?xml version="1.0" encoding="utf-8"?>
<ds:datastoreItem xmlns:ds="http://schemas.openxmlformats.org/officeDocument/2006/customXml" ds:itemID="{544F3993-2C79-4818-BB25-7609866149E5}">
  <ds:schemaRefs/>
</ds:datastoreItem>
</file>

<file path=customXml/itemProps36.xml><?xml version="1.0" encoding="utf-8"?>
<ds:datastoreItem xmlns:ds="http://schemas.openxmlformats.org/officeDocument/2006/customXml" ds:itemID="{79C8A928-3DB7-4DF4-BD8B-65E6E90BA614}">
  <ds:schemaRefs/>
</ds:datastoreItem>
</file>

<file path=customXml/itemProps37.xml><?xml version="1.0" encoding="utf-8"?>
<ds:datastoreItem xmlns:ds="http://schemas.openxmlformats.org/officeDocument/2006/customXml" ds:itemID="{5B0F9B4D-8A21-4111-BFD3-EAEBFA28A8A2}">
  <ds:schemaRefs/>
</ds:datastoreItem>
</file>

<file path=customXml/itemProps38.xml><?xml version="1.0" encoding="utf-8"?>
<ds:datastoreItem xmlns:ds="http://schemas.openxmlformats.org/officeDocument/2006/customXml" ds:itemID="{14FED563-7E3F-4355-84E5-0B79D914F4CA}">
  <ds:schemaRefs/>
</ds:datastoreItem>
</file>

<file path=customXml/itemProps39.xml><?xml version="1.0" encoding="utf-8"?>
<ds:datastoreItem xmlns:ds="http://schemas.openxmlformats.org/officeDocument/2006/customXml" ds:itemID="{A21E56B1-631B-4B04-BFFD-39EAF02710AB}">
  <ds:schemaRefs/>
</ds:datastoreItem>
</file>

<file path=customXml/itemProps40.xml><?xml version="1.0" encoding="utf-8"?>
<ds:datastoreItem xmlns:ds="http://schemas.openxmlformats.org/officeDocument/2006/customXml" ds:itemID="{D481CD91-EC01-41D2-B415-6C09508DBF17}">
  <ds:schemaRefs/>
</ds:datastoreItem>
</file>

<file path=customXml/itemProps41.xml><?xml version="1.0" encoding="utf-8"?>
<ds:datastoreItem xmlns:ds="http://schemas.openxmlformats.org/officeDocument/2006/customXml" ds:itemID="{6EBE4E0D-ACE0-450E-9A13-F101F17084A8}">
  <ds:schemaRefs/>
</ds:datastoreItem>
</file>

<file path=customXml/itemProps42.xml><?xml version="1.0" encoding="utf-8"?>
<ds:datastoreItem xmlns:ds="http://schemas.openxmlformats.org/officeDocument/2006/customXml" ds:itemID="{85AB4E62-D018-401B-A575-0C16ED1BF589}">
  <ds:schemaRefs/>
</ds:datastoreItem>
</file>

<file path=customXml/itemProps43.xml><?xml version="1.0" encoding="utf-8"?>
<ds:datastoreItem xmlns:ds="http://schemas.openxmlformats.org/officeDocument/2006/customXml" ds:itemID="{940B3A61-3F75-4FE1-B61F-50FAD1828C0B}">
  <ds:schemaRefs/>
</ds:datastoreItem>
</file>

<file path=customXml/itemProps44.xml><?xml version="1.0" encoding="utf-8"?>
<ds:datastoreItem xmlns:ds="http://schemas.openxmlformats.org/officeDocument/2006/customXml" ds:itemID="{D59903E6-6E0B-46B9-90A6-466E12F74622}">
  <ds:schemaRefs/>
</ds:datastoreItem>
</file>

<file path=customXml/itemProps45.xml><?xml version="1.0" encoding="utf-8"?>
<ds:datastoreItem xmlns:ds="http://schemas.openxmlformats.org/officeDocument/2006/customXml" ds:itemID="{759A8012-2649-422C-9C67-A96821C7EFBB}">
  <ds:schemaRefs/>
</ds:datastoreItem>
</file>

<file path=customXml/itemProps46.xml><?xml version="1.0" encoding="utf-8"?>
<ds:datastoreItem xmlns:ds="http://schemas.openxmlformats.org/officeDocument/2006/customXml" ds:itemID="{14E1B322-7BB7-44D5-B61C-411C3A08A676}">
  <ds:schemaRefs/>
</ds:datastoreItem>
</file>

<file path=customXml/itemProps47.xml><?xml version="1.0" encoding="utf-8"?>
<ds:datastoreItem xmlns:ds="http://schemas.openxmlformats.org/officeDocument/2006/customXml" ds:itemID="{2992B57A-3CC5-47C1-8F1E-A97D7BA0B228}">
  <ds:schemaRefs/>
</ds:datastoreItem>
</file>

<file path=customXml/itemProps48.xml><?xml version="1.0" encoding="utf-8"?>
<ds:datastoreItem xmlns:ds="http://schemas.openxmlformats.org/officeDocument/2006/customXml" ds:itemID="{9ED510F3-EE14-43D9-85FA-18C513502E58}">
  <ds:schemaRefs/>
</ds:datastoreItem>
</file>

<file path=customXml/itemProps49.xml><?xml version="1.0" encoding="utf-8"?>
<ds:datastoreItem xmlns:ds="http://schemas.openxmlformats.org/officeDocument/2006/customXml" ds:itemID="{7940D6CA-0F29-4A49-98EF-820034674131}">
  <ds:schemaRefs/>
</ds:datastoreItem>
</file>

<file path=customXml/itemProps50.xml><?xml version="1.0" encoding="utf-8"?>
<ds:datastoreItem xmlns:ds="http://schemas.openxmlformats.org/officeDocument/2006/customXml" ds:itemID="{621FA0FC-1920-4DF1-94C5-81631653DDDB}">
  <ds:schemaRefs/>
</ds:datastoreItem>
</file>

<file path=customXml/itemProps51.xml><?xml version="1.0" encoding="utf-8"?>
<ds:datastoreItem xmlns:ds="http://schemas.openxmlformats.org/officeDocument/2006/customXml" ds:itemID="{0E701EFC-C1BA-4D01-9B48-694238B2F25B}">
  <ds:schemaRefs/>
</ds:datastoreItem>
</file>

<file path=customXml/itemProps52.xml><?xml version="1.0" encoding="utf-8"?>
<ds:datastoreItem xmlns:ds="http://schemas.openxmlformats.org/officeDocument/2006/customXml" ds:itemID="{47921A4B-98C7-494A-A077-F586C20F8A93}">
  <ds:schemaRefs/>
</ds:datastoreItem>
</file>

<file path=customXml/itemProps53.xml><?xml version="1.0" encoding="utf-8"?>
<ds:datastoreItem xmlns:ds="http://schemas.openxmlformats.org/officeDocument/2006/customXml" ds:itemID="{94D1EE3D-564C-4B6D-8163-DFCEF7A4776D}">
  <ds:schemaRefs/>
</ds:datastoreItem>
</file>

<file path=customXml/itemProps54.xml><?xml version="1.0" encoding="utf-8"?>
<ds:datastoreItem xmlns:ds="http://schemas.openxmlformats.org/officeDocument/2006/customXml" ds:itemID="{B6E0F2D5-AA7D-4FD2-A341-CF262C3D6278}">
  <ds:schemaRefs/>
</ds:datastoreItem>
</file>

<file path=customXml/itemProps55.xml><?xml version="1.0" encoding="utf-8"?>
<ds:datastoreItem xmlns:ds="http://schemas.openxmlformats.org/officeDocument/2006/customXml" ds:itemID="{C3850C0E-F1B9-4F66-AF62-ECD32B714F0A}">
  <ds:schemaRefs/>
</ds:datastoreItem>
</file>

<file path=customXml/itemProps56.xml><?xml version="1.0" encoding="utf-8"?>
<ds:datastoreItem xmlns:ds="http://schemas.openxmlformats.org/officeDocument/2006/customXml" ds:itemID="{AA562875-9D8F-4A8C-8164-1A506AD919E0}">
  <ds:schemaRefs/>
</ds:datastoreItem>
</file>

<file path=customXml/itemProps57.xml><?xml version="1.0" encoding="utf-8"?>
<ds:datastoreItem xmlns:ds="http://schemas.openxmlformats.org/officeDocument/2006/customXml" ds:itemID="{D2D7D082-654D-418E-A417-7DDF68C32D19}">
  <ds:schemaRefs/>
</ds:datastoreItem>
</file>

<file path=customXml/itemProps58.xml><?xml version="1.0" encoding="utf-8"?>
<ds:datastoreItem xmlns:ds="http://schemas.openxmlformats.org/officeDocument/2006/customXml" ds:itemID="{AB461A4D-D4D4-4167-B6E4-36E832810FAD}">
  <ds:schemaRefs/>
</ds:datastoreItem>
</file>

<file path=customXml/itemProps59.xml><?xml version="1.0" encoding="utf-8"?>
<ds:datastoreItem xmlns:ds="http://schemas.openxmlformats.org/officeDocument/2006/customXml" ds:itemID="{C0D1CE84-8556-4242-B414-61129BACC598}">
  <ds:schemaRefs/>
</ds:datastoreItem>
</file>

<file path=customXml/itemProps60.xml><?xml version="1.0" encoding="utf-8"?>
<ds:datastoreItem xmlns:ds="http://schemas.openxmlformats.org/officeDocument/2006/customXml" ds:itemID="{7B36EF4F-7C4D-4E2A-8449-61119FBEB382}">
  <ds:schemaRefs/>
</ds:datastoreItem>
</file>

<file path=customXml/itemProps61.xml><?xml version="1.0" encoding="utf-8"?>
<ds:datastoreItem xmlns:ds="http://schemas.openxmlformats.org/officeDocument/2006/customXml" ds:itemID="{08E4AA33-761D-47C3-847D-C5D1A295550F}">
  <ds:schemaRefs/>
</ds:datastoreItem>
</file>

<file path=customXml/itemProps62.xml><?xml version="1.0" encoding="utf-8"?>
<ds:datastoreItem xmlns:ds="http://schemas.openxmlformats.org/officeDocument/2006/customXml" ds:itemID="{3D697FD3-32E3-4A43-8707-B3344E74664C}">
  <ds:schemaRefs/>
</ds:datastoreItem>
</file>

<file path=customXml/itemProps63.xml><?xml version="1.0" encoding="utf-8"?>
<ds:datastoreItem xmlns:ds="http://schemas.openxmlformats.org/officeDocument/2006/customXml" ds:itemID="{F510A06E-BD75-4B64-AA49-DEF698CCD6E7}">
  <ds:schemaRefs/>
</ds:datastoreItem>
</file>

<file path=customXml/itemProps64.xml><?xml version="1.0" encoding="utf-8"?>
<ds:datastoreItem xmlns:ds="http://schemas.openxmlformats.org/officeDocument/2006/customXml" ds:itemID="{CFAD8DBC-EED3-4831-91E0-AC7E026BD457}">
  <ds:schemaRefs/>
</ds:datastoreItem>
</file>

<file path=customXml/itemProps65.xml><?xml version="1.0" encoding="utf-8"?>
<ds:datastoreItem xmlns:ds="http://schemas.openxmlformats.org/officeDocument/2006/customXml" ds:itemID="{5E95D994-D30F-4498-BB12-AA24A38F794B}">
  <ds:schemaRefs/>
</ds:datastoreItem>
</file>

<file path=customXml/itemProps66.xml><?xml version="1.0" encoding="utf-8"?>
<ds:datastoreItem xmlns:ds="http://schemas.openxmlformats.org/officeDocument/2006/customXml" ds:itemID="{41A844D2-D426-4B9B-A9E4-274BF628E159}">
  <ds:schemaRefs/>
</ds:datastoreItem>
</file>

<file path=customXml/itemProps67.xml><?xml version="1.0" encoding="utf-8"?>
<ds:datastoreItem xmlns:ds="http://schemas.openxmlformats.org/officeDocument/2006/customXml" ds:itemID="{E090A9DC-4D45-4C06-969E-1B356A0DB4BD}">
  <ds:schemaRefs/>
</ds:datastoreItem>
</file>

<file path=customXml/itemProps68.xml><?xml version="1.0" encoding="utf-8"?>
<ds:datastoreItem xmlns:ds="http://schemas.openxmlformats.org/officeDocument/2006/customXml" ds:itemID="{B36B9707-82F1-4E5C-A9A8-C20D494556AB}">
  <ds:schemaRefs/>
</ds:datastoreItem>
</file>

<file path=customXml/itemProps69.xml><?xml version="1.0" encoding="utf-8"?>
<ds:datastoreItem xmlns:ds="http://schemas.openxmlformats.org/officeDocument/2006/customXml" ds:itemID="{D6263DC2-0316-4030-B492-E68A6C5AF345}">
  <ds:schemaRefs/>
</ds:datastoreItem>
</file>

<file path=customXml/itemProps70.xml><?xml version="1.0" encoding="utf-8"?>
<ds:datastoreItem xmlns:ds="http://schemas.openxmlformats.org/officeDocument/2006/customXml" ds:itemID="{28F4F929-CF6E-4BD7-95AC-13C0F2952D43}">
  <ds:schemaRefs/>
</ds:datastoreItem>
</file>

<file path=customXml/itemProps71.xml><?xml version="1.0" encoding="utf-8"?>
<ds:datastoreItem xmlns:ds="http://schemas.openxmlformats.org/officeDocument/2006/customXml" ds:itemID="{AAA3B47C-E6ED-47C7-A300-781E34A5CBA6}">
  <ds:schemaRefs/>
</ds:datastoreItem>
</file>

<file path=customXml/itemProps72.xml><?xml version="1.0" encoding="utf-8"?>
<ds:datastoreItem xmlns:ds="http://schemas.openxmlformats.org/officeDocument/2006/customXml" ds:itemID="{0681AECD-D12F-4DC6-875C-31C20600370C}">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Feuilles de calcul</vt:lpstr>
      </vt:variant>
      <vt:variant>
        <vt:i4>13</vt:i4>
      </vt:variant>
      <vt:variant>
        <vt:lpstr>Plages nommées</vt:lpstr>
      </vt:variant>
      <vt:variant>
        <vt:i4>1</vt:i4>
      </vt:variant>
    </vt:vector>
  </HeadingPairs>
  <TitlesOfParts>
    <vt:vector size="14" baseType="lpstr">
      <vt:lpstr>Paramètres</vt:lpstr>
      <vt:lpstr>Explications</vt:lpstr>
      <vt:lpstr>Calendrier</vt:lpstr>
      <vt:lpstr>Partenaires</vt:lpstr>
      <vt:lpstr>Devis</vt:lpstr>
      <vt:lpstr>Part. EC</vt:lpstr>
      <vt:lpstr>RH EC</vt:lpstr>
      <vt:lpstr>Part. Nature</vt:lpstr>
      <vt:lpstr>Lots Nature</vt:lpstr>
      <vt:lpstr>Lots Part.</vt:lpstr>
      <vt:lpstr>Lots EC</vt:lpstr>
      <vt:lpstr>Class. EC</vt:lpstr>
      <vt:lpstr>Part. Class.</vt:lpstr>
      <vt:lpstr>DateT0</vt:lpstr>
    </vt:vector>
  </TitlesOfParts>
  <Company>Bpifrance</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Modèle BDD 2017 8.6.1</dc:title>
  <dc:creator>Thierry BUR</dc:creator>
  <cp:keywords>Devis; BDD; Base de données financières; Modèle; Canevas</cp:keywords>
  <cp:lastModifiedBy>Maelle DERBOEUF</cp:lastModifiedBy>
  <cp:lastPrinted>2015-12-08T10:23:14Z</cp:lastPrinted>
  <dcterms:created xsi:type="dcterms:W3CDTF">2006-03-09T13:20:25Z</dcterms:created>
  <dcterms:modified xsi:type="dcterms:W3CDTF">2025-03-17T16:37:21Z</dcterms:modified>
  <cp:category>devis</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icrosoft.ReportingServices.InteractiveReport.Excel.SheetName">
    <vt:i4>9</vt:i4>
  </property>
  <property fmtid="{D5CDD505-2E9C-101B-9397-08002B2CF9AE}" pid="3" name="FormulaDeskUniqueName">
    <vt:lpwstr>43f95e54-f916-479c-bff1-a3e168657f88</vt:lpwstr>
  </property>
  <property fmtid="{D5CDD505-2E9C-101B-9397-08002B2CF9AE}" pid="4" name="MSIP_Label_94e1e3e5-28aa-42d2-a9d5-f117a2286530_Enabled">
    <vt:lpwstr>true</vt:lpwstr>
  </property>
  <property fmtid="{D5CDD505-2E9C-101B-9397-08002B2CF9AE}" pid="5" name="MSIP_Label_94e1e3e5-28aa-42d2-a9d5-f117a2286530_SetDate">
    <vt:lpwstr>2024-11-28T08:56:07Z</vt:lpwstr>
  </property>
  <property fmtid="{D5CDD505-2E9C-101B-9397-08002B2CF9AE}" pid="6" name="MSIP_Label_94e1e3e5-28aa-42d2-a9d5-f117a2286530_Method">
    <vt:lpwstr>Standard</vt:lpwstr>
  </property>
  <property fmtid="{D5CDD505-2E9C-101B-9397-08002B2CF9AE}" pid="7" name="MSIP_Label_94e1e3e5-28aa-42d2-a9d5-f117a2286530_Name">
    <vt:lpwstr>C2-Interne avec marquage</vt:lpwstr>
  </property>
  <property fmtid="{D5CDD505-2E9C-101B-9397-08002B2CF9AE}" pid="8" name="MSIP_Label_94e1e3e5-28aa-42d2-a9d5-f117a2286530_SiteId">
    <vt:lpwstr>6eab6365-8194-49c6-a4d0-e2d1a0fbeb74</vt:lpwstr>
  </property>
  <property fmtid="{D5CDD505-2E9C-101B-9397-08002B2CF9AE}" pid="9" name="MSIP_Label_94e1e3e5-28aa-42d2-a9d5-f117a2286530_ActionId">
    <vt:lpwstr>18b18524-1e46-47d3-a07d-2bbe7a4757da</vt:lpwstr>
  </property>
  <property fmtid="{D5CDD505-2E9C-101B-9397-08002B2CF9AE}" pid="10" name="MSIP_Label_94e1e3e5-28aa-42d2-a9d5-f117a2286530_ContentBits">
    <vt:lpwstr>2</vt:lpwstr>
  </property>
  <property fmtid="{D5CDD505-2E9C-101B-9397-08002B2CF9AE}" pid="11" name="MSIP_Label_26615553-48f4-466c-a66f-a3bb9a6459c5_Enabled">
    <vt:lpwstr>true</vt:lpwstr>
  </property>
  <property fmtid="{D5CDD505-2E9C-101B-9397-08002B2CF9AE}" pid="12" name="MSIP_Label_26615553-48f4-466c-a66f-a3bb9a6459c5_SetDate">
    <vt:lpwstr>2025-03-17T16:13:37Z</vt:lpwstr>
  </property>
  <property fmtid="{D5CDD505-2E9C-101B-9397-08002B2CF9AE}" pid="13" name="MSIP_Label_26615553-48f4-466c-a66f-a3bb9a6459c5_Method">
    <vt:lpwstr>Standard</vt:lpwstr>
  </property>
  <property fmtid="{D5CDD505-2E9C-101B-9397-08002B2CF9AE}" pid="14" name="MSIP_Label_26615553-48f4-466c-a66f-a3bb9a6459c5_Name">
    <vt:lpwstr>C1 - Interne</vt:lpwstr>
  </property>
  <property fmtid="{D5CDD505-2E9C-101B-9397-08002B2CF9AE}" pid="15" name="MSIP_Label_26615553-48f4-466c-a66f-a3bb9a6459c5_SiteId">
    <vt:lpwstr>1fbeb981-82a8-4cd1-8a51-a83806530676</vt:lpwstr>
  </property>
  <property fmtid="{D5CDD505-2E9C-101B-9397-08002B2CF9AE}" pid="16" name="MSIP_Label_26615553-48f4-466c-a66f-a3bb9a6459c5_ActionId">
    <vt:lpwstr>39bb758e-b68a-43d6-9288-dfdf07c82594</vt:lpwstr>
  </property>
  <property fmtid="{D5CDD505-2E9C-101B-9397-08002B2CF9AE}" pid="17" name="MSIP_Label_26615553-48f4-466c-a66f-a3bb9a6459c5_ContentBits">
    <vt:lpwstr>0</vt:lpwstr>
  </property>
  <property fmtid="{D5CDD505-2E9C-101B-9397-08002B2CF9AE}" pid="18" name="MSIP_Label_26615553-48f4-466c-a66f-a3bb9a6459c5_Tag">
    <vt:lpwstr>10, 3, 0, 1</vt:lpwstr>
  </property>
</Properties>
</file>